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3"/>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Krona One"/>
      <p:regular r:id="rId34"/>
    </p:embeddedFont>
    <p:embeddedFont>
      <p:font typeface="Poppins"/>
      <p:regular r:id="rId35"/>
      <p:bold r:id="rId36"/>
      <p:italic r:id="rId37"/>
      <p:boldItalic r:id="rId38"/>
    </p:embeddedFont>
    <p:embeddedFont>
      <p:font typeface="Kumbh Sans"/>
      <p:regular r:id="rId39"/>
      <p:bold r:id="rId40"/>
    </p:embeddedFont>
    <p:embeddedFont>
      <p:font typeface="Bebas Neue"/>
      <p:regular r:id="rId41"/>
    </p:embeddedFont>
    <p:embeddedFont>
      <p:font typeface="Poppins Medium"/>
      <p:regular r:id="rId42"/>
      <p:bold r:id="rId43"/>
      <p:italic r:id="rId44"/>
      <p:boldItalic r:id="rId45"/>
    </p:embeddedFont>
    <p:embeddedFont>
      <p:font typeface="Kumbh Sans SemiBo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KumbhSans-bold.fntdata"/><Relationship Id="rId20" Type="http://schemas.openxmlformats.org/officeDocument/2006/relationships/slide" Target="slides/slide15.xml"/><Relationship Id="rId42" Type="http://schemas.openxmlformats.org/officeDocument/2006/relationships/font" Target="fonts/PoppinsMedium-regular.fntdata"/><Relationship Id="rId41" Type="http://schemas.openxmlformats.org/officeDocument/2006/relationships/font" Target="fonts/BebasNeue-regular.fntdata"/><Relationship Id="rId22" Type="http://schemas.openxmlformats.org/officeDocument/2006/relationships/slide" Target="slides/slide17.xml"/><Relationship Id="rId44" Type="http://schemas.openxmlformats.org/officeDocument/2006/relationships/font" Target="fonts/PoppinsMedium-italic.fntdata"/><Relationship Id="rId21" Type="http://schemas.openxmlformats.org/officeDocument/2006/relationships/slide" Target="slides/slide16.xml"/><Relationship Id="rId43" Type="http://schemas.openxmlformats.org/officeDocument/2006/relationships/font" Target="fonts/PoppinsMedium-bold.fntdata"/><Relationship Id="rId24" Type="http://schemas.openxmlformats.org/officeDocument/2006/relationships/slide" Target="slides/slide19.xml"/><Relationship Id="rId46" Type="http://schemas.openxmlformats.org/officeDocument/2006/relationships/font" Target="fonts/KumbhSansSemiBold-regular.fntdata"/><Relationship Id="rId23" Type="http://schemas.openxmlformats.org/officeDocument/2006/relationships/slide" Target="slides/slide18.xml"/><Relationship Id="rId45" Type="http://schemas.openxmlformats.org/officeDocument/2006/relationships/font" Target="fonts/Poppins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KumbhSansSemiBold-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oppins-regular.fntdata"/><Relationship Id="rId12" Type="http://schemas.openxmlformats.org/officeDocument/2006/relationships/slide" Target="slides/slide7.xml"/><Relationship Id="rId34" Type="http://schemas.openxmlformats.org/officeDocument/2006/relationships/font" Target="fonts/KronaOne-regular.fntdata"/><Relationship Id="rId15" Type="http://schemas.openxmlformats.org/officeDocument/2006/relationships/slide" Target="slides/slide10.xml"/><Relationship Id="rId37" Type="http://schemas.openxmlformats.org/officeDocument/2006/relationships/font" Target="fonts/Poppins-italic.fntdata"/><Relationship Id="rId14" Type="http://schemas.openxmlformats.org/officeDocument/2006/relationships/slide" Target="slides/slide9.xml"/><Relationship Id="rId36" Type="http://schemas.openxmlformats.org/officeDocument/2006/relationships/font" Target="fonts/Poppins-bold.fntdata"/><Relationship Id="rId17" Type="http://schemas.openxmlformats.org/officeDocument/2006/relationships/slide" Target="slides/slide12.xml"/><Relationship Id="rId39" Type="http://schemas.openxmlformats.org/officeDocument/2006/relationships/font" Target="fonts/KumbhSans-regular.fntdata"/><Relationship Id="rId16" Type="http://schemas.openxmlformats.org/officeDocument/2006/relationships/slide" Target="slides/slide11.xml"/><Relationship Id="rId38" Type="http://schemas.openxmlformats.org/officeDocument/2006/relationships/font" Target="fonts/Poppi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a004f314f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a004f314f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a004f3148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a004f3148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a004f3148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a004f3148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a004f3148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a004f3148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a004f3148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a004f3148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a004f3148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a004f3148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a004f3148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a004f3148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a004f3148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a004f3148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a004f3148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a004f3148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62cd94dcc8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62cd94dcc8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a004f314f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a004f314f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62cd94dcc8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62cd94dcc8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62cd94dcc8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62cd94dcc8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a004f314f1_1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2a004f314f1_1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a004f314f1_1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a004f314f1_1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a004f314f1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2a004f314f1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a004f314f1_1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a004f314f1_1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a004f314f1_1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2a004f314f1_1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a004f314f1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a004f314f1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62cd94dcc8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62cd94dcc8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a004f314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a004f314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a004f314f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a004f314f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a004f314f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2a004f314f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a004f314f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2a004f314f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a004f3148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a004f3148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a004f314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a004f314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a004f314f1_1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a004f314f1_1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44450" y="848725"/>
            <a:ext cx="5218800" cy="21174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3500"/>
              <a:buFont typeface="Poppins"/>
              <a:buNone/>
              <a:defRPr b="1" sz="5500">
                <a:latin typeface="Poppins"/>
                <a:ea typeface="Poppins"/>
                <a:cs typeface="Poppins"/>
                <a:sym typeface="Poppi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044450" y="3354325"/>
            <a:ext cx="52188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306920" y="218345"/>
            <a:ext cx="2557204" cy="4704563"/>
            <a:chOff x="306920" y="218345"/>
            <a:chExt cx="2557204" cy="4704563"/>
          </a:xfrm>
        </p:grpSpPr>
        <p:sp>
          <p:nvSpPr>
            <p:cNvPr id="12" name="Google Shape;12;p2"/>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8" name="Shape 178"/>
        <p:cNvGrpSpPr/>
        <p:nvPr/>
      </p:nvGrpSpPr>
      <p:grpSpPr>
        <a:xfrm>
          <a:off x="0" y="0"/>
          <a:ext cx="0" cy="0"/>
          <a:chOff x="0" y="0"/>
          <a:chExt cx="0" cy="0"/>
        </a:xfrm>
      </p:grpSpPr>
      <p:sp>
        <p:nvSpPr>
          <p:cNvPr id="179" name="Google Shape;179;p11"/>
          <p:cNvSpPr txBox="1"/>
          <p:nvPr>
            <p:ph hasCustomPrompt="1" type="title"/>
          </p:nvPr>
        </p:nvSpPr>
        <p:spPr>
          <a:xfrm>
            <a:off x="1560450" y="1610200"/>
            <a:ext cx="4806000" cy="11571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b="1" sz="7200">
                <a:latin typeface="Poppins"/>
                <a:ea typeface="Poppins"/>
                <a:cs typeface="Poppins"/>
                <a:sym typeface="Poppins"/>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0" name="Google Shape;180;p11"/>
          <p:cNvSpPr txBox="1"/>
          <p:nvPr>
            <p:ph idx="1" type="subTitle"/>
          </p:nvPr>
        </p:nvSpPr>
        <p:spPr>
          <a:xfrm>
            <a:off x="1560450" y="3166150"/>
            <a:ext cx="48060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1" name="Shape 1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2" name="Shape 182"/>
        <p:cNvGrpSpPr/>
        <p:nvPr/>
      </p:nvGrpSpPr>
      <p:grpSpPr>
        <a:xfrm>
          <a:off x="0" y="0"/>
          <a:ext cx="0" cy="0"/>
          <a:chOff x="0" y="0"/>
          <a:chExt cx="0" cy="0"/>
        </a:xfrm>
      </p:grpSpPr>
      <p:sp>
        <p:nvSpPr>
          <p:cNvPr id="183" name="Google Shape;183;p13"/>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13"/>
          <p:cNvSpPr txBox="1"/>
          <p:nvPr>
            <p:ph hasCustomPrompt="1" idx="2" type="title"/>
          </p:nvPr>
        </p:nvSpPr>
        <p:spPr>
          <a:xfrm>
            <a:off x="1505400" y="155545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p:nvPr>
            <p:ph hasCustomPrompt="1" idx="3" type="title"/>
          </p:nvPr>
        </p:nvSpPr>
        <p:spPr>
          <a:xfrm>
            <a:off x="1505400" y="31945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p:nvPr>
            <p:ph hasCustomPrompt="1" idx="4" type="title"/>
          </p:nvPr>
        </p:nvSpPr>
        <p:spPr>
          <a:xfrm>
            <a:off x="4204675" y="155545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p:nvPr>
            <p:ph hasCustomPrompt="1" idx="5" type="title"/>
          </p:nvPr>
        </p:nvSpPr>
        <p:spPr>
          <a:xfrm>
            <a:off x="4204675" y="31945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p:nvPr>
            <p:ph hasCustomPrompt="1" idx="6" type="title"/>
          </p:nvPr>
        </p:nvSpPr>
        <p:spPr>
          <a:xfrm>
            <a:off x="6903950" y="155545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3"/>
          <p:cNvSpPr txBox="1"/>
          <p:nvPr>
            <p:ph hasCustomPrompt="1" idx="7" type="title"/>
          </p:nvPr>
        </p:nvSpPr>
        <p:spPr>
          <a:xfrm>
            <a:off x="6903950" y="31945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p:nvPr>
            <p:ph idx="1" type="subTitle"/>
          </p:nvPr>
        </p:nvSpPr>
        <p:spPr>
          <a:xfrm>
            <a:off x="720000" y="200305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1" name="Google Shape;191;p13"/>
          <p:cNvSpPr txBox="1"/>
          <p:nvPr>
            <p:ph idx="8" type="subTitle"/>
          </p:nvPr>
        </p:nvSpPr>
        <p:spPr>
          <a:xfrm>
            <a:off x="3419275" y="200305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2" name="Google Shape;192;p13"/>
          <p:cNvSpPr txBox="1"/>
          <p:nvPr>
            <p:ph idx="9" type="subTitle"/>
          </p:nvPr>
        </p:nvSpPr>
        <p:spPr>
          <a:xfrm>
            <a:off x="6118550" y="200305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 name="Google Shape;193;p13"/>
          <p:cNvSpPr txBox="1"/>
          <p:nvPr>
            <p:ph idx="13" type="subTitle"/>
          </p:nvPr>
        </p:nvSpPr>
        <p:spPr>
          <a:xfrm>
            <a:off x="720000" y="364220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4" name="Google Shape;194;p13"/>
          <p:cNvSpPr txBox="1"/>
          <p:nvPr>
            <p:ph idx="14" type="subTitle"/>
          </p:nvPr>
        </p:nvSpPr>
        <p:spPr>
          <a:xfrm>
            <a:off x="3419275" y="364220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5" name="Google Shape;195;p13"/>
          <p:cNvSpPr txBox="1"/>
          <p:nvPr>
            <p:ph idx="15" type="subTitle"/>
          </p:nvPr>
        </p:nvSpPr>
        <p:spPr>
          <a:xfrm>
            <a:off x="6118550" y="364220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96" name="Google Shape;196;p13"/>
          <p:cNvGrpSpPr/>
          <p:nvPr/>
        </p:nvGrpSpPr>
        <p:grpSpPr>
          <a:xfrm rot="10800000">
            <a:off x="6279545" y="219468"/>
            <a:ext cx="2557204" cy="4704563"/>
            <a:chOff x="306920" y="218345"/>
            <a:chExt cx="2557204" cy="4704563"/>
          </a:xfrm>
        </p:grpSpPr>
        <p:sp>
          <p:nvSpPr>
            <p:cNvPr id="197" name="Google Shape;197;p13"/>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3"/>
          <p:cNvGrpSpPr/>
          <p:nvPr/>
        </p:nvGrpSpPr>
        <p:grpSpPr>
          <a:xfrm>
            <a:off x="306920" y="218345"/>
            <a:ext cx="2557204" cy="4704563"/>
            <a:chOff x="306920" y="218345"/>
            <a:chExt cx="2557204" cy="4704563"/>
          </a:xfrm>
        </p:grpSpPr>
        <p:sp>
          <p:nvSpPr>
            <p:cNvPr id="207" name="Google Shape;207;p13"/>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6" name="Shape 216"/>
        <p:cNvGrpSpPr/>
        <p:nvPr/>
      </p:nvGrpSpPr>
      <p:grpSpPr>
        <a:xfrm>
          <a:off x="0" y="0"/>
          <a:ext cx="0" cy="0"/>
          <a:chOff x="0" y="0"/>
          <a:chExt cx="0" cy="0"/>
        </a:xfrm>
      </p:grpSpPr>
      <p:sp>
        <p:nvSpPr>
          <p:cNvPr id="217" name="Google Shape;217;p14"/>
          <p:cNvSpPr txBox="1"/>
          <p:nvPr>
            <p:ph type="title"/>
          </p:nvPr>
        </p:nvSpPr>
        <p:spPr>
          <a:xfrm>
            <a:off x="1992969" y="539500"/>
            <a:ext cx="2306400" cy="40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2400">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18" name="Google Shape;218;p14"/>
          <p:cNvGrpSpPr/>
          <p:nvPr/>
        </p:nvGrpSpPr>
        <p:grpSpPr>
          <a:xfrm flipH="1">
            <a:off x="6279545" y="218345"/>
            <a:ext cx="2557204" cy="4704563"/>
            <a:chOff x="306920" y="218345"/>
            <a:chExt cx="2557204" cy="4704563"/>
          </a:xfrm>
        </p:grpSpPr>
        <p:sp>
          <p:nvSpPr>
            <p:cNvPr id="219" name="Google Shape;219;p14"/>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4"/>
          <p:cNvGrpSpPr/>
          <p:nvPr/>
        </p:nvGrpSpPr>
        <p:grpSpPr>
          <a:xfrm flipH="1" rot="10800000">
            <a:off x="306920" y="219468"/>
            <a:ext cx="2557204" cy="4704563"/>
            <a:chOff x="306920" y="218345"/>
            <a:chExt cx="2557204" cy="4704563"/>
          </a:xfrm>
        </p:grpSpPr>
        <p:sp>
          <p:nvSpPr>
            <p:cNvPr id="229" name="Google Shape;229;p14"/>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38" name="Shape 238"/>
        <p:cNvGrpSpPr/>
        <p:nvPr/>
      </p:nvGrpSpPr>
      <p:grpSpPr>
        <a:xfrm>
          <a:off x="0" y="0"/>
          <a:ext cx="0" cy="0"/>
          <a:chOff x="0" y="0"/>
          <a:chExt cx="0" cy="0"/>
        </a:xfrm>
      </p:grpSpPr>
      <p:sp>
        <p:nvSpPr>
          <p:cNvPr id="239" name="Google Shape;239;p15"/>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40" name="Google Shape;240;p15"/>
          <p:cNvGrpSpPr/>
          <p:nvPr/>
        </p:nvGrpSpPr>
        <p:grpSpPr>
          <a:xfrm flipH="1">
            <a:off x="6279545" y="218345"/>
            <a:ext cx="2557204" cy="4704563"/>
            <a:chOff x="306920" y="218345"/>
            <a:chExt cx="2557204" cy="4704563"/>
          </a:xfrm>
        </p:grpSpPr>
        <p:sp>
          <p:nvSpPr>
            <p:cNvPr id="241" name="Google Shape;241;p15"/>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5"/>
          <p:cNvGrpSpPr/>
          <p:nvPr/>
        </p:nvGrpSpPr>
        <p:grpSpPr>
          <a:xfrm flipH="1" rot="10800000">
            <a:off x="306920" y="219468"/>
            <a:ext cx="2557204" cy="4704563"/>
            <a:chOff x="306920" y="218345"/>
            <a:chExt cx="2557204" cy="4704563"/>
          </a:xfrm>
        </p:grpSpPr>
        <p:sp>
          <p:nvSpPr>
            <p:cNvPr id="251" name="Google Shape;251;p15"/>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260" name="Shape 260"/>
        <p:cNvGrpSpPr/>
        <p:nvPr/>
      </p:nvGrpSpPr>
      <p:grpSpPr>
        <a:xfrm>
          <a:off x="0" y="0"/>
          <a:ext cx="0" cy="0"/>
          <a:chOff x="0" y="0"/>
          <a:chExt cx="0" cy="0"/>
        </a:xfrm>
      </p:grpSpPr>
      <p:sp>
        <p:nvSpPr>
          <p:cNvPr id="261" name="Google Shape;261;p16"/>
          <p:cNvSpPr txBox="1"/>
          <p:nvPr>
            <p:ph type="title"/>
          </p:nvPr>
        </p:nvSpPr>
        <p:spPr>
          <a:xfrm>
            <a:off x="713225" y="3315750"/>
            <a:ext cx="4515600" cy="6288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16"/>
          <p:cNvSpPr txBox="1"/>
          <p:nvPr>
            <p:ph idx="1" type="subTitle"/>
          </p:nvPr>
        </p:nvSpPr>
        <p:spPr>
          <a:xfrm>
            <a:off x="713225" y="3975200"/>
            <a:ext cx="45156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263" name="Google Shape;263;p16"/>
          <p:cNvGrpSpPr/>
          <p:nvPr/>
        </p:nvGrpSpPr>
        <p:grpSpPr>
          <a:xfrm>
            <a:off x="306920" y="218345"/>
            <a:ext cx="2557204" cy="4704563"/>
            <a:chOff x="306920" y="218345"/>
            <a:chExt cx="2557204" cy="4704563"/>
          </a:xfrm>
        </p:grpSpPr>
        <p:sp>
          <p:nvSpPr>
            <p:cNvPr id="264" name="Google Shape;264;p16"/>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16"/>
          <p:cNvGrpSpPr/>
          <p:nvPr/>
        </p:nvGrpSpPr>
        <p:grpSpPr>
          <a:xfrm rot="10800000">
            <a:off x="6279545" y="219468"/>
            <a:ext cx="2557204" cy="4704563"/>
            <a:chOff x="306920" y="218345"/>
            <a:chExt cx="2557204" cy="4704563"/>
          </a:xfrm>
        </p:grpSpPr>
        <p:sp>
          <p:nvSpPr>
            <p:cNvPr id="274" name="Google Shape;274;p16"/>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283" name="Shape 283"/>
        <p:cNvGrpSpPr/>
        <p:nvPr/>
      </p:nvGrpSpPr>
      <p:grpSpPr>
        <a:xfrm>
          <a:off x="0" y="0"/>
          <a:ext cx="0" cy="0"/>
          <a:chOff x="0" y="0"/>
          <a:chExt cx="0" cy="0"/>
        </a:xfrm>
      </p:grpSpPr>
      <p:sp>
        <p:nvSpPr>
          <p:cNvPr id="284" name="Google Shape;284;p17"/>
          <p:cNvSpPr txBox="1"/>
          <p:nvPr>
            <p:ph type="title"/>
          </p:nvPr>
        </p:nvSpPr>
        <p:spPr>
          <a:xfrm>
            <a:off x="5768488" y="539500"/>
            <a:ext cx="2074200" cy="986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17"/>
          <p:cNvSpPr txBox="1"/>
          <p:nvPr>
            <p:ph idx="1" type="subTitle"/>
          </p:nvPr>
        </p:nvSpPr>
        <p:spPr>
          <a:xfrm>
            <a:off x="5768488" y="1525600"/>
            <a:ext cx="20742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286" name="Google Shape;286;p17"/>
          <p:cNvGrpSpPr/>
          <p:nvPr/>
        </p:nvGrpSpPr>
        <p:grpSpPr>
          <a:xfrm flipH="1" rot="10800000">
            <a:off x="306920" y="219468"/>
            <a:ext cx="2557204" cy="4704563"/>
            <a:chOff x="306920" y="218345"/>
            <a:chExt cx="2557204" cy="4704563"/>
          </a:xfrm>
        </p:grpSpPr>
        <p:sp>
          <p:nvSpPr>
            <p:cNvPr id="287" name="Google Shape;287;p17"/>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flipH="1" rot="10800000">
              <a:off x="306920" y="22647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7"/>
          <p:cNvGrpSpPr/>
          <p:nvPr/>
        </p:nvGrpSpPr>
        <p:grpSpPr>
          <a:xfrm flipH="1">
            <a:off x="6279545" y="218345"/>
            <a:ext cx="2557204" cy="4704563"/>
            <a:chOff x="306920" y="218345"/>
            <a:chExt cx="2557204" cy="4704563"/>
          </a:xfrm>
        </p:grpSpPr>
        <p:sp>
          <p:nvSpPr>
            <p:cNvPr id="297" name="Google Shape;297;p17"/>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306" name="Shape 306"/>
        <p:cNvGrpSpPr/>
        <p:nvPr/>
      </p:nvGrpSpPr>
      <p:grpSpPr>
        <a:xfrm>
          <a:off x="0" y="0"/>
          <a:ext cx="0" cy="0"/>
          <a:chOff x="0" y="0"/>
          <a:chExt cx="0" cy="0"/>
        </a:xfrm>
      </p:grpSpPr>
      <p:sp>
        <p:nvSpPr>
          <p:cNvPr id="307" name="Google Shape;307;p18"/>
          <p:cNvSpPr txBox="1"/>
          <p:nvPr>
            <p:ph type="title"/>
          </p:nvPr>
        </p:nvSpPr>
        <p:spPr>
          <a:xfrm>
            <a:off x="713250" y="539500"/>
            <a:ext cx="46359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8" name="Google Shape;308;p18"/>
          <p:cNvSpPr txBox="1"/>
          <p:nvPr>
            <p:ph idx="1" type="body"/>
          </p:nvPr>
        </p:nvSpPr>
        <p:spPr>
          <a:xfrm>
            <a:off x="713250" y="1257575"/>
            <a:ext cx="7717500" cy="2593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09" name="Google Shape;309;p18"/>
          <p:cNvGrpSpPr/>
          <p:nvPr/>
        </p:nvGrpSpPr>
        <p:grpSpPr>
          <a:xfrm>
            <a:off x="306920" y="218345"/>
            <a:ext cx="2557204" cy="4704563"/>
            <a:chOff x="306920" y="218345"/>
            <a:chExt cx="2557204" cy="4704563"/>
          </a:xfrm>
        </p:grpSpPr>
        <p:sp>
          <p:nvSpPr>
            <p:cNvPr id="310" name="Google Shape;310;p18"/>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18"/>
          <p:cNvGrpSpPr/>
          <p:nvPr/>
        </p:nvGrpSpPr>
        <p:grpSpPr>
          <a:xfrm rot="10800000">
            <a:off x="6279545" y="219468"/>
            <a:ext cx="2557204" cy="4704563"/>
            <a:chOff x="306920" y="218345"/>
            <a:chExt cx="2557204" cy="4704563"/>
          </a:xfrm>
        </p:grpSpPr>
        <p:sp>
          <p:nvSpPr>
            <p:cNvPr id="320" name="Google Shape;320;p18"/>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_1">
    <p:spTree>
      <p:nvGrpSpPr>
        <p:cNvPr id="329" name="Shape 329"/>
        <p:cNvGrpSpPr/>
        <p:nvPr/>
      </p:nvGrpSpPr>
      <p:grpSpPr>
        <a:xfrm>
          <a:off x="0" y="0"/>
          <a:ext cx="0" cy="0"/>
          <a:chOff x="0" y="0"/>
          <a:chExt cx="0" cy="0"/>
        </a:xfrm>
      </p:grpSpPr>
      <p:sp>
        <p:nvSpPr>
          <p:cNvPr id="330" name="Google Shape;330;p19"/>
          <p:cNvSpPr txBox="1"/>
          <p:nvPr>
            <p:ph type="title"/>
          </p:nvPr>
        </p:nvSpPr>
        <p:spPr>
          <a:xfrm>
            <a:off x="713250" y="539500"/>
            <a:ext cx="77175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1" name="Google Shape;331;p19"/>
          <p:cNvSpPr txBox="1"/>
          <p:nvPr>
            <p:ph idx="1" type="body"/>
          </p:nvPr>
        </p:nvSpPr>
        <p:spPr>
          <a:xfrm>
            <a:off x="713250" y="1257575"/>
            <a:ext cx="7717500" cy="324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30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32" name="Google Shape;332;p19"/>
          <p:cNvGrpSpPr/>
          <p:nvPr/>
        </p:nvGrpSpPr>
        <p:grpSpPr>
          <a:xfrm>
            <a:off x="306920" y="218345"/>
            <a:ext cx="2557204" cy="4704563"/>
            <a:chOff x="306920" y="218345"/>
            <a:chExt cx="2557204" cy="4704563"/>
          </a:xfrm>
        </p:grpSpPr>
        <p:sp>
          <p:nvSpPr>
            <p:cNvPr id="333" name="Google Shape;333;p19"/>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9"/>
          <p:cNvGrpSpPr/>
          <p:nvPr/>
        </p:nvGrpSpPr>
        <p:grpSpPr>
          <a:xfrm rot="10800000">
            <a:off x="6279545" y="219468"/>
            <a:ext cx="2557204" cy="4704563"/>
            <a:chOff x="306920" y="218345"/>
            <a:chExt cx="2557204" cy="4704563"/>
          </a:xfrm>
        </p:grpSpPr>
        <p:sp>
          <p:nvSpPr>
            <p:cNvPr id="343" name="Google Shape;343;p19"/>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_1_1">
    <p:spTree>
      <p:nvGrpSpPr>
        <p:cNvPr id="352" name="Shape 352"/>
        <p:cNvGrpSpPr/>
        <p:nvPr/>
      </p:nvGrpSpPr>
      <p:grpSpPr>
        <a:xfrm>
          <a:off x="0" y="0"/>
          <a:ext cx="0" cy="0"/>
          <a:chOff x="0" y="0"/>
          <a:chExt cx="0" cy="0"/>
        </a:xfrm>
      </p:grpSpPr>
      <p:sp>
        <p:nvSpPr>
          <p:cNvPr id="353" name="Google Shape;353;p20"/>
          <p:cNvSpPr txBox="1"/>
          <p:nvPr>
            <p:ph type="title"/>
          </p:nvPr>
        </p:nvSpPr>
        <p:spPr>
          <a:xfrm>
            <a:off x="713250" y="539500"/>
            <a:ext cx="77175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4" name="Google Shape;354;p20"/>
          <p:cNvSpPr txBox="1"/>
          <p:nvPr>
            <p:ph idx="1" type="body"/>
          </p:nvPr>
        </p:nvSpPr>
        <p:spPr>
          <a:xfrm>
            <a:off x="713250" y="1257575"/>
            <a:ext cx="7717500" cy="1201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120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355" name="Google Shape;355;p20"/>
          <p:cNvGrpSpPr/>
          <p:nvPr/>
        </p:nvGrpSpPr>
        <p:grpSpPr>
          <a:xfrm flipH="1" rot="10800000">
            <a:off x="306920" y="219468"/>
            <a:ext cx="2557204" cy="4704563"/>
            <a:chOff x="306920" y="218345"/>
            <a:chExt cx="2557204" cy="4704563"/>
          </a:xfrm>
        </p:grpSpPr>
        <p:sp>
          <p:nvSpPr>
            <p:cNvPr id="356" name="Google Shape;356;p20"/>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flipH="1" rot="10800000">
              <a:off x="306920" y="22647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0"/>
          <p:cNvGrpSpPr/>
          <p:nvPr/>
        </p:nvGrpSpPr>
        <p:grpSpPr>
          <a:xfrm flipH="1">
            <a:off x="6279545" y="218345"/>
            <a:ext cx="2557204" cy="4704563"/>
            <a:chOff x="306920" y="218345"/>
            <a:chExt cx="2557204" cy="4704563"/>
          </a:xfrm>
        </p:grpSpPr>
        <p:sp>
          <p:nvSpPr>
            <p:cNvPr id="366" name="Google Shape;366;p20"/>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3970975" y="2498550"/>
            <a:ext cx="3657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b="1" sz="6000">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3970975" y="1394125"/>
            <a:ext cx="11604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60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 name="Google Shape;24;p3"/>
          <p:cNvSpPr/>
          <p:nvPr>
            <p:ph idx="3" type="pic"/>
          </p:nvPr>
        </p:nvSpPr>
        <p:spPr>
          <a:xfrm flipH="1">
            <a:off x="713223" y="539500"/>
            <a:ext cx="2760600" cy="4064400"/>
          </a:xfrm>
          <a:prstGeom prst="roundRect">
            <a:avLst>
              <a:gd fmla="val 16667" name="adj"/>
            </a:avLst>
          </a:prstGeom>
          <a:noFill/>
          <a:ln>
            <a:noFill/>
          </a:ln>
        </p:spPr>
      </p:sp>
      <p:grpSp>
        <p:nvGrpSpPr>
          <p:cNvPr id="25" name="Google Shape;25;p3"/>
          <p:cNvGrpSpPr/>
          <p:nvPr/>
        </p:nvGrpSpPr>
        <p:grpSpPr>
          <a:xfrm>
            <a:off x="306920" y="218345"/>
            <a:ext cx="2557204" cy="4704563"/>
            <a:chOff x="306920" y="218345"/>
            <a:chExt cx="2557204" cy="4704563"/>
          </a:xfrm>
        </p:grpSpPr>
        <p:sp>
          <p:nvSpPr>
            <p:cNvPr id="26" name="Google Shape;26;p3"/>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75" name="Shape 375"/>
        <p:cNvGrpSpPr/>
        <p:nvPr/>
      </p:nvGrpSpPr>
      <p:grpSpPr>
        <a:xfrm>
          <a:off x="0" y="0"/>
          <a:ext cx="0" cy="0"/>
          <a:chOff x="0" y="0"/>
          <a:chExt cx="0" cy="0"/>
        </a:xfrm>
      </p:grpSpPr>
      <p:sp>
        <p:nvSpPr>
          <p:cNvPr id="376" name="Google Shape;376;p21"/>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7" name="Google Shape;377;p21"/>
          <p:cNvSpPr txBox="1"/>
          <p:nvPr>
            <p:ph idx="1" type="subTitle"/>
          </p:nvPr>
        </p:nvSpPr>
        <p:spPr>
          <a:xfrm>
            <a:off x="851225" y="24760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8" name="Google Shape;378;p21"/>
          <p:cNvSpPr txBox="1"/>
          <p:nvPr>
            <p:ph idx="2" type="subTitle"/>
          </p:nvPr>
        </p:nvSpPr>
        <p:spPr>
          <a:xfrm>
            <a:off x="3397950" y="24760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9" name="Google Shape;379;p21"/>
          <p:cNvSpPr txBox="1"/>
          <p:nvPr>
            <p:ph idx="3" type="subTitle"/>
          </p:nvPr>
        </p:nvSpPr>
        <p:spPr>
          <a:xfrm>
            <a:off x="5944675" y="2476075"/>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0" name="Google Shape;380;p21"/>
          <p:cNvSpPr txBox="1"/>
          <p:nvPr>
            <p:ph idx="4" type="subTitle"/>
          </p:nvPr>
        </p:nvSpPr>
        <p:spPr>
          <a:xfrm>
            <a:off x="851225" y="16681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1" name="Google Shape;381;p21"/>
          <p:cNvSpPr txBox="1"/>
          <p:nvPr>
            <p:ph idx="5" type="subTitle"/>
          </p:nvPr>
        </p:nvSpPr>
        <p:spPr>
          <a:xfrm>
            <a:off x="3397954" y="16681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2" name="Google Shape;382;p21"/>
          <p:cNvSpPr txBox="1"/>
          <p:nvPr>
            <p:ph idx="6" type="subTitle"/>
          </p:nvPr>
        </p:nvSpPr>
        <p:spPr>
          <a:xfrm>
            <a:off x="5944675" y="16681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83" name="Google Shape;383;p21"/>
          <p:cNvGrpSpPr/>
          <p:nvPr/>
        </p:nvGrpSpPr>
        <p:grpSpPr>
          <a:xfrm>
            <a:off x="306920" y="218345"/>
            <a:ext cx="2557204" cy="4704563"/>
            <a:chOff x="306920" y="218345"/>
            <a:chExt cx="2557204" cy="4704563"/>
          </a:xfrm>
        </p:grpSpPr>
        <p:sp>
          <p:nvSpPr>
            <p:cNvPr id="384" name="Google Shape;384;p21"/>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21"/>
          <p:cNvGrpSpPr/>
          <p:nvPr/>
        </p:nvGrpSpPr>
        <p:grpSpPr>
          <a:xfrm rot="10800000">
            <a:off x="6279545" y="219468"/>
            <a:ext cx="2557204" cy="4704563"/>
            <a:chOff x="306920" y="218345"/>
            <a:chExt cx="2557204" cy="4704563"/>
          </a:xfrm>
        </p:grpSpPr>
        <p:sp>
          <p:nvSpPr>
            <p:cNvPr id="394" name="Google Shape;394;p21"/>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03" name="Shape 403"/>
        <p:cNvGrpSpPr/>
        <p:nvPr/>
      </p:nvGrpSpPr>
      <p:grpSpPr>
        <a:xfrm>
          <a:off x="0" y="0"/>
          <a:ext cx="0" cy="0"/>
          <a:chOff x="0" y="0"/>
          <a:chExt cx="0" cy="0"/>
        </a:xfrm>
      </p:grpSpPr>
      <p:sp>
        <p:nvSpPr>
          <p:cNvPr id="404" name="Google Shape;404;p22"/>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5" name="Google Shape;405;p22"/>
          <p:cNvSpPr txBox="1"/>
          <p:nvPr>
            <p:ph idx="1" type="subTitle"/>
          </p:nvPr>
        </p:nvSpPr>
        <p:spPr>
          <a:xfrm>
            <a:off x="1206425" y="1825100"/>
            <a:ext cx="28110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06" name="Google Shape;406;p22"/>
          <p:cNvSpPr txBox="1"/>
          <p:nvPr>
            <p:ph idx="2" type="subTitle"/>
          </p:nvPr>
        </p:nvSpPr>
        <p:spPr>
          <a:xfrm>
            <a:off x="5032975" y="1825100"/>
            <a:ext cx="29046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07" name="Google Shape;407;p22"/>
          <p:cNvSpPr txBox="1"/>
          <p:nvPr>
            <p:ph idx="3" type="subTitle"/>
          </p:nvPr>
        </p:nvSpPr>
        <p:spPr>
          <a:xfrm>
            <a:off x="1206425" y="3485675"/>
            <a:ext cx="28110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08" name="Google Shape;408;p22"/>
          <p:cNvSpPr txBox="1"/>
          <p:nvPr>
            <p:ph idx="4" type="subTitle"/>
          </p:nvPr>
        </p:nvSpPr>
        <p:spPr>
          <a:xfrm>
            <a:off x="5032976" y="3485675"/>
            <a:ext cx="29046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09" name="Google Shape;409;p22"/>
          <p:cNvSpPr txBox="1"/>
          <p:nvPr>
            <p:ph idx="5" type="subTitle"/>
          </p:nvPr>
        </p:nvSpPr>
        <p:spPr>
          <a:xfrm>
            <a:off x="1206424" y="14555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0" name="Google Shape;410;p22"/>
          <p:cNvSpPr txBox="1"/>
          <p:nvPr>
            <p:ph idx="6" type="subTitle"/>
          </p:nvPr>
        </p:nvSpPr>
        <p:spPr>
          <a:xfrm>
            <a:off x="1206424" y="31162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1" name="Google Shape;411;p22"/>
          <p:cNvSpPr txBox="1"/>
          <p:nvPr>
            <p:ph idx="7" type="subTitle"/>
          </p:nvPr>
        </p:nvSpPr>
        <p:spPr>
          <a:xfrm>
            <a:off x="5032950" y="1455550"/>
            <a:ext cx="2904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 name="Google Shape;412;p22"/>
          <p:cNvSpPr txBox="1"/>
          <p:nvPr>
            <p:ph idx="8" type="subTitle"/>
          </p:nvPr>
        </p:nvSpPr>
        <p:spPr>
          <a:xfrm>
            <a:off x="5032950" y="3116200"/>
            <a:ext cx="2904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13" name="Google Shape;413;p22"/>
          <p:cNvGrpSpPr/>
          <p:nvPr/>
        </p:nvGrpSpPr>
        <p:grpSpPr>
          <a:xfrm flipH="1">
            <a:off x="6279545" y="218345"/>
            <a:ext cx="2557204" cy="4704563"/>
            <a:chOff x="306920" y="218345"/>
            <a:chExt cx="2557204" cy="4704563"/>
          </a:xfrm>
        </p:grpSpPr>
        <p:sp>
          <p:nvSpPr>
            <p:cNvPr id="414" name="Google Shape;414;p22"/>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2"/>
          <p:cNvGrpSpPr/>
          <p:nvPr/>
        </p:nvGrpSpPr>
        <p:grpSpPr>
          <a:xfrm flipH="1" rot="10800000">
            <a:off x="306920" y="219468"/>
            <a:ext cx="2557204" cy="4704563"/>
            <a:chOff x="306920" y="218345"/>
            <a:chExt cx="2557204" cy="4704563"/>
          </a:xfrm>
        </p:grpSpPr>
        <p:sp>
          <p:nvSpPr>
            <p:cNvPr id="424" name="Google Shape;424;p22"/>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33" name="Shape 433"/>
        <p:cNvGrpSpPr/>
        <p:nvPr/>
      </p:nvGrpSpPr>
      <p:grpSpPr>
        <a:xfrm>
          <a:off x="0" y="0"/>
          <a:ext cx="0" cy="0"/>
          <a:chOff x="0" y="0"/>
          <a:chExt cx="0" cy="0"/>
        </a:xfrm>
      </p:grpSpPr>
      <p:sp>
        <p:nvSpPr>
          <p:cNvPr id="434" name="Google Shape;434;p23"/>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5" name="Google Shape;435;p23"/>
          <p:cNvSpPr txBox="1"/>
          <p:nvPr>
            <p:ph idx="1" type="subTitle"/>
          </p:nvPr>
        </p:nvSpPr>
        <p:spPr>
          <a:xfrm>
            <a:off x="712900" y="1793525"/>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6" name="Google Shape;436;p23"/>
          <p:cNvSpPr txBox="1"/>
          <p:nvPr>
            <p:ph idx="2" type="subTitle"/>
          </p:nvPr>
        </p:nvSpPr>
        <p:spPr>
          <a:xfrm>
            <a:off x="3281976" y="1793535"/>
            <a:ext cx="25797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 name="Google Shape;437;p23"/>
          <p:cNvSpPr txBox="1"/>
          <p:nvPr>
            <p:ph idx="3" type="subTitle"/>
          </p:nvPr>
        </p:nvSpPr>
        <p:spPr>
          <a:xfrm>
            <a:off x="712900" y="3494699"/>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8" name="Google Shape;438;p23"/>
          <p:cNvSpPr txBox="1"/>
          <p:nvPr>
            <p:ph idx="4" type="subTitle"/>
          </p:nvPr>
        </p:nvSpPr>
        <p:spPr>
          <a:xfrm>
            <a:off x="3281985" y="3494700"/>
            <a:ext cx="25797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9" name="Google Shape;439;p23"/>
          <p:cNvSpPr txBox="1"/>
          <p:nvPr>
            <p:ph idx="5" type="subTitle"/>
          </p:nvPr>
        </p:nvSpPr>
        <p:spPr>
          <a:xfrm>
            <a:off x="5961455" y="1793531"/>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40" name="Google Shape;440;p23"/>
          <p:cNvSpPr txBox="1"/>
          <p:nvPr>
            <p:ph idx="6" type="subTitle"/>
          </p:nvPr>
        </p:nvSpPr>
        <p:spPr>
          <a:xfrm>
            <a:off x="5961474" y="3494699"/>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41" name="Google Shape;441;p23"/>
          <p:cNvSpPr txBox="1"/>
          <p:nvPr>
            <p:ph idx="7" type="subTitle"/>
          </p:nvPr>
        </p:nvSpPr>
        <p:spPr>
          <a:xfrm>
            <a:off x="712900" y="1236650"/>
            <a:ext cx="24693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2" name="Google Shape;442;p23"/>
          <p:cNvSpPr txBox="1"/>
          <p:nvPr>
            <p:ph idx="8" type="subTitle"/>
          </p:nvPr>
        </p:nvSpPr>
        <p:spPr>
          <a:xfrm>
            <a:off x="3281974" y="1236650"/>
            <a:ext cx="25773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3" name="Google Shape;443;p23"/>
          <p:cNvSpPr txBox="1"/>
          <p:nvPr>
            <p:ph idx="9" type="subTitle"/>
          </p:nvPr>
        </p:nvSpPr>
        <p:spPr>
          <a:xfrm>
            <a:off x="5961452" y="1236650"/>
            <a:ext cx="24669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4" name="Google Shape;444;p23"/>
          <p:cNvSpPr txBox="1"/>
          <p:nvPr>
            <p:ph idx="13" type="subTitle"/>
          </p:nvPr>
        </p:nvSpPr>
        <p:spPr>
          <a:xfrm>
            <a:off x="712900" y="2934685"/>
            <a:ext cx="24693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5" name="Google Shape;445;p23"/>
          <p:cNvSpPr txBox="1"/>
          <p:nvPr>
            <p:ph idx="14" type="subTitle"/>
          </p:nvPr>
        </p:nvSpPr>
        <p:spPr>
          <a:xfrm>
            <a:off x="3281974" y="2934682"/>
            <a:ext cx="25773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6" name="Google Shape;446;p23"/>
          <p:cNvSpPr txBox="1"/>
          <p:nvPr>
            <p:ph idx="15" type="subTitle"/>
          </p:nvPr>
        </p:nvSpPr>
        <p:spPr>
          <a:xfrm>
            <a:off x="5961452" y="2934677"/>
            <a:ext cx="24693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47" name="Google Shape;447;p23"/>
          <p:cNvGrpSpPr/>
          <p:nvPr/>
        </p:nvGrpSpPr>
        <p:grpSpPr>
          <a:xfrm>
            <a:off x="306920" y="218345"/>
            <a:ext cx="2557204" cy="4704563"/>
            <a:chOff x="306920" y="218345"/>
            <a:chExt cx="2557204" cy="4704563"/>
          </a:xfrm>
        </p:grpSpPr>
        <p:sp>
          <p:nvSpPr>
            <p:cNvPr id="448" name="Google Shape;448;p23"/>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23"/>
          <p:cNvGrpSpPr/>
          <p:nvPr/>
        </p:nvGrpSpPr>
        <p:grpSpPr>
          <a:xfrm rot="10800000">
            <a:off x="6279545" y="219468"/>
            <a:ext cx="2557204" cy="4704563"/>
            <a:chOff x="306920" y="218345"/>
            <a:chExt cx="2557204" cy="4704563"/>
          </a:xfrm>
        </p:grpSpPr>
        <p:sp>
          <p:nvSpPr>
            <p:cNvPr id="458" name="Google Shape;458;p23"/>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67" name="Shape 467"/>
        <p:cNvGrpSpPr/>
        <p:nvPr/>
      </p:nvGrpSpPr>
      <p:grpSpPr>
        <a:xfrm>
          <a:off x="0" y="0"/>
          <a:ext cx="0" cy="0"/>
          <a:chOff x="0" y="0"/>
          <a:chExt cx="0" cy="0"/>
        </a:xfrm>
      </p:grpSpPr>
      <p:sp>
        <p:nvSpPr>
          <p:cNvPr id="468" name="Google Shape;468;p24"/>
          <p:cNvSpPr txBox="1"/>
          <p:nvPr>
            <p:ph type="title"/>
          </p:nvPr>
        </p:nvSpPr>
        <p:spPr>
          <a:xfrm>
            <a:off x="1246674" y="599975"/>
            <a:ext cx="40866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6900">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9" name="Google Shape;469;p24"/>
          <p:cNvSpPr txBox="1"/>
          <p:nvPr>
            <p:ph idx="1" type="subTitle"/>
          </p:nvPr>
        </p:nvSpPr>
        <p:spPr>
          <a:xfrm>
            <a:off x="1246625" y="1830950"/>
            <a:ext cx="3129600" cy="10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70" name="Google Shape;470;p24"/>
          <p:cNvSpPr txBox="1"/>
          <p:nvPr/>
        </p:nvSpPr>
        <p:spPr>
          <a:xfrm>
            <a:off x="1246625" y="3611950"/>
            <a:ext cx="31296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Kumbh Sans"/>
                <a:ea typeface="Kumbh Sans"/>
                <a:cs typeface="Kumbh Sans"/>
                <a:sym typeface="Kumbh Sans"/>
              </a:rPr>
              <a:t>CREDITS: This presentation template was created by </a:t>
            </a:r>
            <a:r>
              <a:rPr b="1" lang="en" sz="1000" u="sng">
                <a:solidFill>
                  <a:schemeClr val="dk1"/>
                </a:solidFill>
                <a:latin typeface="Kumbh Sans"/>
                <a:ea typeface="Kumbh Sans"/>
                <a:cs typeface="Kumbh Sans"/>
                <a:sym typeface="Kumbh Sans"/>
                <a:hlinkClick r:id="rId2">
                  <a:extLst>
                    <a:ext uri="{A12FA001-AC4F-418D-AE19-62706E023703}">
                      <ahyp:hlinkClr val="tx"/>
                    </a:ext>
                  </a:extLst>
                </a:hlinkClick>
              </a:rPr>
              <a:t>Slidesgo</a:t>
            </a:r>
            <a:r>
              <a:rPr lang="en" sz="1000">
                <a:solidFill>
                  <a:schemeClr val="dk1"/>
                </a:solidFill>
                <a:latin typeface="Kumbh Sans"/>
                <a:ea typeface="Kumbh Sans"/>
                <a:cs typeface="Kumbh Sans"/>
                <a:sym typeface="Kumbh Sans"/>
              </a:rPr>
              <a:t>, and includes icons by </a:t>
            </a:r>
            <a:r>
              <a:rPr b="1" lang="en" sz="1000" u="sng">
                <a:solidFill>
                  <a:schemeClr val="dk1"/>
                </a:solidFill>
                <a:latin typeface="Kumbh Sans"/>
                <a:ea typeface="Kumbh Sans"/>
                <a:cs typeface="Kumbh Sans"/>
                <a:sym typeface="Kumbh Sans"/>
                <a:hlinkClick r:id="rId3">
                  <a:extLst>
                    <a:ext uri="{A12FA001-AC4F-418D-AE19-62706E023703}">
                      <ahyp:hlinkClr val="tx"/>
                    </a:ext>
                  </a:extLst>
                </a:hlinkClick>
              </a:rPr>
              <a:t>Flaticon</a:t>
            </a:r>
            <a:r>
              <a:rPr lang="en" sz="1000">
                <a:solidFill>
                  <a:schemeClr val="dk1"/>
                </a:solidFill>
                <a:latin typeface="Kumbh Sans"/>
                <a:ea typeface="Kumbh Sans"/>
                <a:cs typeface="Kumbh Sans"/>
                <a:sym typeface="Kumbh Sans"/>
              </a:rPr>
              <a:t>, and infographics &amp; images by </a:t>
            </a:r>
            <a:r>
              <a:rPr b="1" lang="en" sz="1000" u="sng">
                <a:solidFill>
                  <a:schemeClr val="dk1"/>
                </a:solidFill>
                <a:latin typeface="Kumbh Sans"/>
                <a:ea typeface="Kumbh Sans"/>
                <a:cs typeface="Kumbh Sans"/>
                <a:sym typeface="Kumbh Sans"/>
                <a:hlinkClick r:id="rId4">
                  <a:extLst>
                    <a:ext uri="{A12FA001-AC4F-418D-AE19-62706E023703}">
                      <ahyp:hlinkClr val="tx"/>
                    </a:ext>
                  </a:extLst>
                </a:hlinkClick>
              </a:rPr>
              <a:t>Freepik</a:t>
            </a:r>
            <a:r>
              <a:rPr b="1" lang="en" sz="1000" u="sng">
                <a:solidFill>
                  <a:schemeClr val="dk1"/>
                </a:solidFill>
                <a:latin typeface="Kumbh Sans"/>
                <a:ea typeface="Kumbh Sans"/>
                <a:cs typeface="Kumbh Sans"/>
                <a:sym typeface="Kumbh Sans"/>
              </a:rPr>
              <a:t> </a:t>
            </a:r>
            <a:endParaRPr b="1" sz="1000" u="sng">
              <a:solidFill>
                <a:schemeClr val="dk1"/>
              </a:solidFill>
              <a:latin typeface="Kumbh Sans"/>
              <a:ea typeface="Kumbh Sans"/>
              <a:cs typeface="Kumbh Sans"/>
              <a:sym typeface="Kumbh Sans"/>
            </a:endParaRPr>
          </a:p>
        </p:txBody>
      </p:sp>
      <p:grpSp>
        <p:nvGrpSpPr>
          <p:cNvPr id="471" name="Google Shape;471;p24"/>
          <p:cNvGrpSpPr/>
          <p:nvPr/>
        </p:nvGrpSpPr>
        <p:grpSpPr>
          <a:xfrm>
            <a:off x="306920" y="218345"/>
            <a:ext cx="2557204" cy="4704563"/>
            <a:chOff x="306920" y="218345"/>
            <a:chExt cx="2557204" cy="4704563"/>
          </a:xfrm>
        </p:grpSpPr>
        <p:sp>
          <p:nvSpPr>
            <p:cNvPr id="472" name="Google Shape;472;p24"/>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81" name="Shape 481"/>
        <p:cNvGrpSpPr/>
        <p:nvPr/>
      </p:nvGrpSpPr>
      <p:grpSpPr>
        <a:xfrm>
          <a:off x="0" y="0"/>
          <a:ext cx="0" cy="0"/>
          <a:chOff x="0" y="0"/>
          <a:chExt cx="0" cy="0"/>
        </a:xfrm>
      </p:grpSpPr>
      <p:grpSp>
        <p:nvGrpSpPr>
          <p:cNvPr id="482" name="Google Shape;482;p25"/>
          <p:cNvGrpSpPr/>
          <p:nvPr/>
        </p:nvGrpSpPr>
        <p:grpSpPr>
          <a:xfrm flipH="1">
            <a:off x="6279545" y="218345"/>
            <a:ext cx="2557204" cy="4704563"/>
            <a:chOff x="306920" y="218345"/>
            <a:chExt cx="2557204" cy="4704563"/>
          </a:xfrm>
        </p:grpSpPr>
        <p:sp>
          <p:nvSpPr>
            <p:cNvPr id="483" name="Google Shape;483;p25"/>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5"/>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5"/>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25"/>
          <p:cNvGrpSpPr/>
          <p:nvPr/>
        </p:nvGrpSpPr>
        <p:grpSpPr>
          <a:xfrm flipH="1" rot="10800000">
            <a:off x="306920" y="219468"/>
            <a:ext cx="2557204" cy="4704563"/>
            <a:chOff x="306920" y="218345"/>
            <a:chExt cx="2557204" cy="4704563"/>
          </a:xfrm>
        </p:grpSpPr>
        <p:sp>
          <p:nvSpPr>
            <p:cNvPr id="493" name="Google Shape;493;p25"/>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5"/>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5"/>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5"/>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02" name="Shape 502"/>
        <p:cNvGrpSpPr/>
        <p:nvPr/>
      </p:nvGrpSpPr>
      <p:grpSpPr>
        <a:xfrm>
          <a:off x="0" y="0"/>
          <a:ext cx="0" cy="0"/>
          <a:chOff x="0" y="0"/>
          <a:chExt cx="0" cy="0"/>
        </a:xfrm>
      </p:grpSpPr>
      <p:grpSp>
        <p:nvGrpSpPr>
          <p:cNvPr id="503" name="Google Shape;503;p26"/>
          <p:cNvGrpSpPr/>
          <p:nvPr/>
        </p:nvGrpSpPr>
        <p:grpSpPr>
          <a:xfrm>
            <a:off x="306920" y="218345"/>
            <a:ext cx="2557204" cy="4704563"/>
            <a:chOff x="306920" y="218345"/>
            <a:chExt cx="2557204" cy="4704563"/>
          </a:xfrm>
        </p:grpSpPr>
        <p:sp>
          <p:nvSpPr>
            <p:cNvPr id="504" name="Google Shape;504;p26"/>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6"/>
          <p:cNvGrpSpPr/>
          <p:nvPr/>
        </p:nvGrpSpPr>
        <p:grpSpPr>
          <a:xfrm rot="10800000">
            <a:off x="6279545" y="219468"/>
            <a:ext cx="2557204" cy="4704563"/>
            <a:chOff x="306920" y="218345"/>
            <a:chExt cx="2557204" cy="4704563"/>
          </a:xfrm>
        </p:grpSpPr>
        <p:sp>
          <p:nvSpPr>
            <p:cNvPr id="514" name="Google Shape;514;p26"/>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6" name="Shape 526"/>
        <p:cNvGrpSpPr/>
        <p:nvPr/>
      </p:nvGrpSpPr>
      <p:grpSpPr>
        <a:xfrm>
          <a:off x="0" y="0"/>
          <a:ext cx="0" cy="0"/>
          <a:chOff x="0" y="0"/>
          <a:chExt cx="0" cy="0"/>
        </a:xfrm>
      </p:grpSpPr>
      <p:sp>
        <p:nvSpPr>
          <p:cNvPr id="527" name="Google Shape;527;p28"/>
          <p:cNvSpPr txBox="1"/>
          <p:nvPr>
            <p:ph type="ctrTitle"/>
          </p:nvPr>
        </p:nvSpPr>
        <p:spPr>
          <a:xfrm>
            <a:off x="1044450" y="848725"/>
            <a:ext cx="5218800" cy="2117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3500"/>
              <a:buFont typeface="Poppins"/>
              <a:buNone/>
              <a:defRPr b="1" sz="5500">
                <a:latin typeface="Poppins"/>
                <a:ea typeface="Poppins"/>
                <a:cs typeface="Poppins"/>
                <a:sym typeface="Poppins"/>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528" name="Google Shape;528;p28"/>
          <p:cNvSpPr txBox="1"/>
          <p:nvPr>
            <p:ph idx="1" type="subTitle"/>
          </p:nvPr>
        </p:nvSpPr>
        <p:spPr>
          <a:xfrm>
            <a:off x="1044450" y="3354325"/>
            <a:ext cx="52188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529" name="Google Shape;529;p28"/>
          <p:cNvGrpSpPr/>
          <p:nvPr/>
        </p:nvGrpSpPr>
        <p:grpSpPr>
          <a:xfrm>
            <a:off x="306920" y="218345"/>
            <a:ext cx="2557204" cy="4704563"/>
            <a:chOff x="306920" y="218345"/>
            <a:chExt cx="2557204" cy="4704563"/>
          </a:xfrm>
        </p:grpSpPr>
        <p:sp>
          <p:nvSpPr>
            <p:cNvPr id="530" name="Google Shape;530;p28"/>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9" name="Shape 539"/>
        <p:cNvGrpSpPr/>
        <p:nvPr/>
      </p:nvGrpSpPr>
      <p:grpSpPr>
        <a:xfrm>
          <a:off x="0" y="0"/>
          <a:ext cx="0" cy="0"/>
          <a:chOff x="0" y="0"/>
          <a:chExt cx="0" cy="0"/>
        </a:xfrm>
      </p:grpSpPr>
      <p:sp>
        <p:nvSpPr>
          <p:cNvPr id="540" name="Google Shape;540;p29"/>
          <p:cNvSpPr txBox="1"/>
          <p:nvPr>
            <p:ph type="title"/>
          </p:nvPr>
        </p:nvSpPr>
        <p:spPr>
          <a:xfrm>
            <a:off x="3970975" y="2498550"/>
            <a:ext cx="3657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6000">
                <a:latin typeface="Poppins"/>
                <a:ea typeface="Poppins"/>
                <a:cs typeface="Poppins"/>
                <a:sym typeface="Poppi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1" name="Google Shape;541;p29"/>
          <p:cNvSpPr txBox="1"/>
          <p:nvPr>
            <p:ph hasCustomPrompt="1" idx="2" type="title"/>
          </p:nvPr>
        </p:nvSpPr>
        <p:spPr>
          <a:xfrm>
            <a:off x="3970975" y="1394125"/>
            <a:ext cx="11604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60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42" name="Google Shape;542;p29"/>
          <p:cNvSpPr/>
          <p:nvPr>
            <p:ph idx="3" type="pic"/>
          </p:nvPr>
        </p:nvSpPr>
        <p:spPr>
          <a:xfrm flipH="1">
            <a:off x="713223" y="539500"/>
            <a:ext cx="2760600" cy="4064400"/>
          </a:xfrm>
          <a:prstGeom prst="roundRect">
            <a:avLst>
              <a:gd fmla="val 16667" name="adj"/>
            </a:avLst>
          </a:prstGeom>
          <a:noFill/>
          <a:ln>
            <a:noFill/>
          </a:ln>
        </p:spPr>
      </p:sp>
      <p:grpSp>
        <p:nvGrpSpPr>
          <p:cNvPr id="543" name="Google Shape;543;p29"/>
          <p:cNvGrpSpPr/>
          <p:nvPr/>
        </p:nvGrpSpPr>
        <p:grpSpPr>
          <a:xfrm>
            <a:off x="306920" y="218345"/>
            <a:ext cx="2557204" cy="4704563"/>
            <a:chOff x="306920" y="218345"/>
            <a:chExt cx="2557204" cy="4704563"/>
          </a:xfrm>
        </p:grpSpPr>
        <p:sp>
          <p:nvSpPr>
            <p:cNvPr id="544" name="Google Shape;544;p29"/>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3" name="Shape 553"/>
        <p:cNvGrpSpPr/>
        <p:nvPr/>
      </p:nvGrpSpPr>
      <p:grpSpPr>
        <a:xfrm>
          <a:off x="0" y="0"/>
          <a:ext cx="0" cy="0"/>
          <a:chOff x="0" y="0"/>
          <a:chExt cx="0" cy="0"/>
        </a:xfrm>
      </p:grpSpPr>
      <p:sp>
        <p:nvSpPr>
          <p:cNvPr id="554" name="Google Shape;554;p30"/>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Font typeface="Poppins"/>
              <a:buNone/>
              <a:defRPr>
                <a:latin typeface="Poppins"/>
                <a:ea typeface="Poppins"/>
                <a:cs typeface="Poppins"/>
                <a:sym typeface="Poppins"/>
              </a:defRPr>
            </a:lvl2pPr>
            <a:lvl3pPr lvl="2" rtl="0">
              <a:spcBef>
                <a:spcPts val="0"/>
              </a:spcBef>
              <a:spcAft>
                <a:spcPts val="0"/>
              </a:spcAft>
              <a:buSzPts val="2800"/>
              <a:buFont typeface="Poppins"/>
              <a:buNone/>
              <a:defRPr>
                <a:latin typeface="Poppins"/>
                <a:ea typeface="Poppins"/>
                <a:cs typeface="Poppins"/>
                <a:sym typeface="Poppins"/>
              </a:defRPr>
            </a:lvl3pPr>
            <a:lvl4pPr lvl="3" rtl="0">
              <a:spcBef>
                <a:spcPts val="0"/>
              </a:spcBef>
              <a:spcAft>
                <a:spcPts val="0"/>
              </a:spcAft>
              <a:buSzPts val="2800"/>
              <a:buFont typeface="Poppins"/>
              <a:buNone/>
              <a:defRPr>
                <a:latin typeface="Poppins"/>
                <a:ea typeface="Poppins"/>
                <a:cs typeface="Poppins"/>
                <a:sym typeface="Poppins"/>
              </a:defRPr>
            </a:lvl4pPr>
            <a:lvl5pPr lvl="4" rtl="0">
              <a:spcBef>
                <a:spcPts val="0"/>
              </a:spcBef>
              <a:spcAft>
                <a:spcPts val="0"/>
              </a:spcAft>
              <a:buSzPts val="2800"/>
              <a:buFont typeface="Poppins"/>
              <a:buNone/>
              <a:defRPr>
                <a:latin typeface="Poppins"/>
                <a:ea typeface="Poppins"/>
                <a:cs typeface="Poppins"/>
                <a:sym typeface="Poppins"/>
              </a:defRPr>
            </a:lvl5pPr>
            <a:lvl6pPr lvl="5" rtl="0">
              <a:spcBef>
                <a:spcPts val="0"/>
              </a:spcBef>
              <a:spcAft>
                <a:spcPts val="0"/>
              </a:spcAft>
              <a:buSzPts val="2800"/>
              <a:buFont typeface="Poppins"/>
              <a:buNone/>
              <a:defRPr>
                <a:latin typeface="Poppins"/>
                <a:ea typeface="Poppins"/>
                <a:cs typeface="Poppins"/>
                <a:sym typeface="Poppins"/>
              </a:defRPr>
            </a:lvl6pPr>
            <a:lvl7pPr lvl="6" rtl="0">
              <a:spcBef>
                <a:spcPts val="0"/>
              </a:spcBef>
              <a:spcAft>
                <a:spcPts val="0"/>
              </a:spcAft>
              <a:buSzPts val="2800"/>
              <a:buFont typeface="Poppins"/>
              <a:buNone/>
              <a:defRPr>
                <a:latin typeface="Poppins"/>
                <a:ea typeface="Poppins"/>
                <a:cs typeface="Poppins"/>
                <a:sym typeface="Poppins"/>
              </a:defRPr>
            </a:lvl7pPr>
            <a:lvl8pPr lvl="7" rtl="0">
              <a:spcBef>
                <a:spcPts val="0"/>
              </a:spcBef>
              <a:spcAft>
                <a:spcPts val="0"/>
              </a:spcAft>
              <a:buSzPts val="2800"/>
              <a:buFont typeface="Poppins"/>
              <a:buNone/>
              <a:defRPr>
                <a:latin typeface="Poppins"/>
                <a:ea typeface="Poppins"/>
                <a:cs typeface="Poppins"/>
                <a:sym typeface="Poppins"/>
              </a:defRPr>
            </a:lvl8pPr>
            <a:lvl9pPr lvl="8" rtl="0">
              <a:spcBef>
                <a:spcPts val="0"/>
              </a:spcBef>
              <a:spcAft>
                <a:spcPts val="0"/>
              </a:spcAft>
              <a:buSzPts val="2800"/>
              <a:buFont typeface="Poppins"/>
              <a:buNone/>
              <a:defRPr>
                <a:latin typeface="Poppins"/>
                <a:ea typeface="Poppins"/>
                <a:cs typeface="Poppins"/>
                <a:sym typeface="Poppins"/>
              </a:defRPr>
            </a:lvl9pPr>
          </a:lstStyle>
          <a:p/>
        </p:txBody>
      </p:sp>
      <p:sp>
        <p:nvSpPr>
          <p:cNvPr id="555" name="Google Shape;555;p30"/>
          <p:cNvSpPr txBox="1"/>
          <p:nvPr>
            <p:ph idx="1" type="body"/>
          </p:nvPr>
        </p:nvSpPr>
        <p:spPr>
          <a:xfrm>
            <a:off x="720000" y="1215750"/>
            <a:ext cx="7704000" cy="4284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556" name="Google Shape;556;p30"/>
          <p:cNvGrpSpPr/>
          <p:nvPr/>
        </p:nvGrpSpPr>
        <p:grpSpPr>
          <a:xfrm flipH="1">
            <a:off x="6279545" y="218345"/>
            <a:ext cx="2557204" cy="4704563"/>
            <a:chOff x="306920" y="218345"/>
            <a:chExt cx="2557204" cy="4704563"/>
          </a:xfrm>
        </p:grpSpPr>
        <p:sp>
          <p:nvSpPr>
            <p:cNvPr id="557" name="Google Shape;557;p30"/>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30"/>
          <p:cNvGrpSpPr/>
          <p:nvPr/>
        </p:nvGrpSpPr>
        <p:grpSpPr>
          <a:xfrm flipH="1" rot="10800000">
            <a:off x="306920" y="219468"/>
            <a:ext cx="2557204" cy="4704563"/>
            <a:chOff x="306920" y="218345"/>
            <a:chExt cx="2557204" cy="4704563"/>
          </a:xfrm>
        </p:grpSpPr>
        <p:sp>
          <p:nvSpPr>
            <p:cNvPr id="567" name="Google Shape;567;p30"/>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6" name="Shape 576"/>
        <p:cNvGrpSpPr/>
        <p:nvPr/>
      </p:nvGrpSpPr>
      <p:grpSpPr>
        <a:xfrm>
          <a:off x="0" y="0"/>
          <a:ext cx="0" cy="0"/>
          <a:chOff x="0" y="0"/>
          <a:chExt cx="0" cy="0"/>
        </a:xfrm>
      </p:grpSpPr>
      <p:sp>
        <p:nvSpPr>
          <p:cNvPr id="577" name="Google Shape;577;p31"/>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8" name="Google Shape;578;p31"/>
          <p:cNvSpPr txBox="1"/>
          <p:nvPr>
            <p:ph idx="1" type="subTitle"/>
          </p:nvPr>
        </p:nvSpPr>
        <p:spPr>
          <a:xfrm>
            <a:off x="5017188" y="2497950"/>
            <a:ext cx="26958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9" name="Google Shape;579;p31"/>
          <p:cNvSpPr txBox="1"/>
          <p:nvPr>
            <p:ph idx="2" type="subTitle"/>
          </p:nvPr>
        </p:nvSpPr>
        <p:spPr>
          <a:xfrm>
            <a:off x="1431012" y="2497956"/>
            <a:ext cx="26958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0" name="Google Shape;580;p31"/>
          <p:cNvSpPr txBox="1"/>
          <p:nvPr>
            <p:ph idx="3" type="subTitle"/>
          </p:nvPr>
        </p:nvSpPr>
        <p:spPr>
          <a:xfrm>
            <a:off x="1431012" y="1508775"/>
            <a:ext cx="26958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1" name="Google Shape;581;p31"/>
          <p:cNvSpPr txBox="1"/>
          <p:nvPr>
            <p:ph idx="4" type="subTitle"/>
          </p:nvPr>
        </p:nvSpPr>
        <p:spPr>
          <a:xfrm>
            <a:off x="5017187" y="1508775"/>
            <a:ext cx="26958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82" name="Google Shape;582;p31"/>
          <p:cNvGrpSpPr/>
          <p:nvPr/>
        </p:nvGrpSpPr>
        <p:grpSpPr>
          <a:xfrm flipH="1" rot="10800000">
            <a:off x="306920" y="219468"/>
            <a:ext cx="2557204" cy="4704563"/>
            <a:chOff x="306920" y="218345"/>
            <a:chExt cx="2557204" cy="4704563"/>
          </a:xfrm>
        </p:grpSpPr>
        <p:sp>
          <p:nvSpPr>
            <p:cNvPr id="583" name="Google Shape;583;p31"/>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1"/>
          <p:cNvGrpSpPr/>
          <p:nvPr/>
        </p:nvGrpSpPr>
        <p:grpSpPr>
          <a:xfrm flipH="1">
            <a:off x="6279545" y="218345"/>
            <a:ext cx="2557204" cy="4704563"/>
            <a:chOff x="306920" y="218345"/>
            <a:chExt cx="2557204" cy="4704563"/>
          </a:xfrm>
        </p:grpSpPr>
        <p:sp>
          <p:nvSpPr>
            <p:cNvPr id="593" name="Google Shape;593;p31"/>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4"/>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Font typeface="Poppins"/>
              <a:buNone/>
              <a:defRPr>
                <a:latin typeface="Poppins"/>
                <a:ea typeface="Poppins"/>
                <a:cs typeface="Poppins"/>
                <a:sym typeface="Poppins"/>
              </a:defRPr>
            </a:lvl2pPr>
            <a:lvl3pPr lvl="2" rtl="0">
              <a:spcBef>
                <a:spcPts val="0"/>
              </a:spcBef>
              <a:spcAft>
                <a:spcPts val="0"/>
              </a:spcAft>
              <a:buSzPts val="2800"/>
              <a:buFont typeface="Poppins"/>
              <a:buNone/>
              <a:defRPr>
                <a:latin typeface="Poppins"/>
                <a:ea typeface="Poppins"/>
                <a:cs typeface="Poppins"/>
                <a:sym typeface="Poppins"/>
              </a:defRPr>
            </a:lvl3pPr>
            <a:lvl4pPr lvl="3" rtl="0">
              <a:spcBef>
                <a:spcPts val="0"/>
              </a:spcBef>
              <a:spcAft>
                <a:spcPts val="0"/>
              </a:spcAft>
              <a:buSzPts val="2800"/>
              <a:buFont typeface="Poppins"/>
              <a:buNone/>
              <a:defRPr>
                <a:latin typeface="Poppins"/>
                <a:ea typeface="Poppins"/>
                <a:cs typeface="Poppins"/>
                <a:sym typeface="Poppins"/>
              </a:defRPr>
            </a:lvl4pPr>
            <a:lvl5pPr lvl="4" rtl="0">
              <a:spcBef>
                <a:spcPts val="0"/>
              </a:spcBef>
              <a:spcAft>
                <a:spcPts val="0"/>
              </a:spcAft>
              <a:buSzPts val="2800"/>
              <a:buFont typeface="Poppins"/>
              <a:buNone/>
              <a:defRPr>
                <a:latin typeface="Poppins"/>
                <a:ea typeface="Poppins"/>
                <a:cs typeface="Poppins"/>
                <a:sym typeface="Poppins"/>
              </a:defRPr>
            </a:lvl5pPr>
            <a:lvl6pPr lvl="5" rtl="0">
              <a:spcBef>
                <a:spcPts val="0"/>
              </a:spcBef>
              <a:spcAft>
                <a:spcPts val="0"/>
              </a:spcAft>
              <a:buSzPts val="2800"/>
              <a:buFont typeface="Poppins"/>
              <a:buNone/>
              <a:defRPr>
                <a:latin typeface="Poppins"/>
                <a:ea typeface="Poppins"/>
                <a:cs typeface="Poppins"/>
                <a:sym typeface="Poppins"/>
              </a:defRPr>
            </a:lvl6pPr>
            <a:lvl7pPr lvl="6" rtl="0">
              <a:spcBef>
                <a:spcPts val="0"/>
              </a:spcBef>
              <a:spcAft>
                <a:spcPts val="0"/>
              </a:spcAft>
              <a:buSzPts val="2800"/>
              <a:buFont typeface="Poppins"/>
              <a:buNone/>
              <a:defRPr>
                <a:latin typeface="Poppins"/>
                <a:ea typeface="Poppins"/>
                <a:cs typeface="Poppins"/>
                <a:sym typeface="Poppins"/>
              </a:defRPr>
            </a:lvl7pPr>
            <a:lvl8pPr lvl="7" rtl="0">
              <a:spcBef>
                <a:spcPts val="0"/>
              </a:spcBef>
              <a:spcAft>
                <a:spcPts val="0"/>
              </a:spcAft>
              <a:buSzPts val="2800"/>
              <a:buFont typeface="Poppins"/>
              <a:buNone/>
              <a:defRPr>
                <a:latin typeface="Poppins"/>
                <a:ea typeface="Poppins"/>
                <a:cs typeface="Poppins"/>
                <a:sym typeface="Poppins"/>
              </a:defRPr>
            </a:lvl8pPr>
            <a:lvl9pPr lvl="8" rtl="0">
              <a:spcBef>
                <a:spcPts val="0"/>
              </a:spcBef>
              <a:spcAft>
                <a:spcPts val="0"/>
              </a:spcAft>
              <a:buSzPts val="2800"/>
              <a:buFont typeface="Poppins"/>
              <a:buNone/>
              <a:defRPr>
                <a:latin typeface="Poppins"/>
                <a:ea typeface="Poppins"/>
                <a:cs typeface="Poppins"/>
                <a:sym typeface="Poppins"/>
              </a:defRPr>
            </a:lvl9pPr>
          </a:lstStyle>
          <a:p/>
        </p:txBody>
      </p:sp>
      <p:sp>
        <p:nvSpPr>
          <p:cNvPr id="37" name="Google Shape;37;p4"/>
          <p:cNvSpPr txBox="1"/>
          <p:nvPr>
            <p:ph idx="1" type="body"/>
          </p:nvPr>
        </p:nvSpPr>
        <p:spPr>
          <a:xfrm>
            <a:off x="720000" y="1215750"/>
            <a:ext cx="7704000" cy="4284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8" name="Google Shape;38;p4"/>
          <p:cNvGrpSpPr/>
          <p:nvPr/>
        </p:nvGrpSpPr>
        <p:grpSpPr>
          <a:xfrm flipH="1">
            <a:off x="6279545" y="218345"/>
            <a:ext cx="2557204" cy="4704563"/>
            <a:chOff x="306920" y="218345"/>
            <a:chExt cx="2557204" cy="4704563"/>
          </a:xfrm>
        </p:grpSpPr>
        <p:sp>
          <p:nvSpPr>
            <p:cNvPr id="39" name="Google Shape;39;p4"/>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4"/>
          <p:cNvGrpSpPr/>
          <p:nvPr/>
        </p:nvGrpSpPr>
        <p:grpSpPr>
          <a:xfrm flipH="1" rot="10800000">
            <a:off x="306920" y="219468"/>
            <a:ext cx="2557204" cy="4704563"/>
            <a:chOff x="306920" y="218345"/>
            <a:chExt cx="2557204" cy="4704563"/>
          </a:xfrm>
        </p:grpSpPr>
        <p:sp>
          <p:nvSpPr>
            <p:cNvPr id="49" name="Google Shape;49;p4"/>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32"/>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04" name="Google Shape;604;p32"/>
          <p:cNvGrpSpPr/>
          <p:nvPr/>
        </p:nvGrpSpPr>
        <p:grpSpPr>
          <a:xfrm>
            <a:off x="306920" y="218345"/>
            <a:ext cx="2557204" cy="4704563"/>
            <a:chOff x="306920" y="218345"/>
            <a:chExt cx="2557204" cy="4704563"/>
          </a:xfrm>
        </p:grpSpPr>
        <p:sp>
          <p:nvSpPr>
            <p:cNvPr id="605" name="Google Shape;605;p32"/>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32"/>
          <p:cNvGrpSpPr/>
          <p:nvPr/>
        </p:nvGrpSpPr>
        <p:grpSpPr>
          <a:xfrm rot="10800000">
            <a:off x="6279545" y="219468"/>
            <a:ext cx="2557204" cy="4704563"/>
            <a:chOff x="306920" y="218345"/>
            <a:chExt cx="2557204" cy="4704563"/>
          </a:xfrm>
        </p:grpSpPr>
        <p:sp>
          <p:nvSpPr>
            <p:cNvPr id="615" name="Google Shape;615;p32"/>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2"/>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4" name="Shape 624"/>
        <p:cNvGrpSpPr/>
        <p:nvPr/>
      </p:nvGrpSpPr>
      <p:grpSpPr>
        <a:xfrm>
          <a:off x="0" y="0"/>
          <a:ext cx="0" cy="0"/>
          <a:chOff x="0" y="0"/>
          <a:chExt cx="0" cy="0"/>
        </a:xfrm>
      </p:grpSpPr>
      <p:sp>
        <p:nvSpPr>
          <p:cNvPr id="625" name="Google Shape;625;p33"/>
          <p:cNvSpPr txBox="1"/>
          <p:nvPr>
            <p:ph type="title"/>
          </p:nvPr>
        </p:nvSpPr>
        <p:spPr>
          <a:xfrm>
            <a:off x="713225" y="848325"/>
            <a:ext cx="4294800" cy="5565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6" name="Google Shape;626;p33"/>
          <p:cNvSpPr txBox="1"/>
          <p:nvPr>
            <p:ph idx="1" type="subTitle"/>
          </p:nvPr>
        </p:nvSpPr>
        <p:spPr>
          <a:xfrm>
            <a:off x="713225" y="1620675"/>
            <a:ext cx="42948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627" name="Google Shape;627;p33"/>
          <p:cNvSpPr/>
          <p:nvPr>
            <p:ph idx="2" type="pic"/>
          </p:nvPr>
        </p:nvSpPr>
        <p:spPr>
          <a:xfrm>
            <a:off x="5669293" y="555863"/>
            <a:ext cx="2761500" cy="4031700"/>
          </a:xfrm>
          <a:prstGeom prst="roundRect">
            <a:avLst>
              <a:gd fmla="val 16667" name="adj"/>
            </a:avLst>
          </a:prstGeom>
          <a:noFill/>
          <a:ln>
            <a:noFill/>
          </a:ln>
        </p:spPr>
      </p:sp>
      <p:grpSp>
        <p:nvGrpSpPr>
          <p:cNvPr id="628" name="Google Shape;628;p33"/>
          <p:cNvGrpSpPr/>
          <p:nvPr/>
        </p:nvGrpSpPr>
        <p:grpSpPr>
          <a:xfrm flipH="1" rot="10800000">
            <a:off x="306920" y="219468"/>
            <a:ext cx="2557204" cy="4704563"/>
            <a:chOff x="306920" y="218345"/>
            <a:chExt cx="2557204" cy="4704563"/>
          </a:xfrm>
        </p:grpSpPr>
        <p:sp>
          <p:nvSpPr>
            <p:cNvPr id="629" name="Google Shape;629;p33"/>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33"/>
          <p:cNvGrpSpPr/>
          <p:nvPr/>
        </p:nvGrpSpPr>
        <p:grpSpPr>
          <a:xfrm flipH="1">
            <a:off x="6279545" y="218345"/>
            <a:ext cx="2557204" cy="4704563"/>
            <a:chOff x="306920" y="218345"/>
            <a:chExt cx="2557204" cy="4704563"/>
          </a:xfrm>
        </p:grpSpPr>
        <p:sp>
          <p:nvSpPr>
            <p:cNvPr id="639" name="Google Shape;639;p33"/>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8" name="Shape 648"/>
        <p:cNvGrpSpPr/>
        <p:nvPr/>
      </p:nvGrpSpPr>
      <p:grpSpPr>
        <a:xfrm>
          <a:off x="0" y="0"/>
          <a:ext cx="0" cy="0"/>
          <a:chOff x="0" y="0"/>
          <a:chExt cx="0" cy="0"/>
        </a:xfrm>
      </p:grpSpPr>
      <p:sp>
        <p:nvSpPr>
          <p:cNvPr id="649" name="Google Shape;649;p34"/>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6000"/>
              <a:buFont typeface="Poppins"/>
              <a:buNone/>
              <a:defRPr b="1" sz="6000">
                <a:latin typeface="Poppins"/>
                <a:ea typeface="Poppins"/>
                <a:cs typeface="Poppins"/>
                <a:sym typeface="Poppin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650" name="Google Shape;650;p34"/>
          <p:cNvGrpSpPr/>
          <p:nvPr/>
        </p:nvGrpSpPr>
        <p:grpSpPr>
          <a:xfrm>
            <a:off x="306920" y="218345"/>
            <a:ext cx="2557204" cy="4704563"/>
            <a:chOff x="306920" y="218345"/>
            <a:chExt cx="2557204" cy="4704563"/>
          </a:xfrm>
        </p:grpSpPr>
        <p:sp>
          <p:nvSpPr>
            <p:cNvPr id="651" name="Google Shape;651;p34"/>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34"/>
          <p:cNvGrpSpPr/>
          <p:nvPr/>
        </p:nvGrpSpPr>
        <p:grpSpPr>
          <a:xfrm rot="10800000">
            <a:off x="6279545" y="219468"/>
            <a:ext cx="2557204" cy="4704563"/>
            <a:chOff x="306920" y="218345"/>
            <a:chExt cx="2557204" cy="4704563"/>
          </a:xfrm>
        </p:grpSpPr>
        <p:sp>
          <p:nvSpPr>
            <p:cNvPr id="661" name="Google Shape;661;p34"/>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4"/>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0" name="Shape 670"/>
        <p:cNvGrpSpPr/>
        <p:nvPr/>
      </p:nvGrpSpPr>
      <p:grpSpPr>
        <a:xfrm>
          <a:off x="0" y="0"/>
          <a:ext cx="0" cy="0"/>
          <a:chOff x="0" y="0"/>
          <a:chExt cx="0" cy="0"/>
        </a:xfrm>
      </p:grpSpPr>
      <p:sp>
        <p:nvSpPr>
          <p:cNvPr id="671" name="Google Shape;671;p35"/>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5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72" name="Google Shape;672;p35"/>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673" name="Google Shape;673;p35"/>
          <p:cNvGrpSpPr/>
          <p:nvPr/>
        </p:nvGrpSpPr>
        <p:grpSpPr>
          <a:xfrm flipH="1" rot="10800000">
            <a:off x="306920" y="219468"/>
            <a:ext cx="2557204" cy="4704563"/>
            <a:chOff x="306920" y="218345"/>
            <a:chExt cx="2557204" cy="4704563"/>
          </a:xfrm>
        </p:grpSpPr>
        <p:sp>
          <p:nvSpPr>
            <p:cNvPr id="674" name="Google Shape;674;p35"/>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35"/>
          <p:cNvGrpSpPr/>
          <p:nvPr/>
        </p:nvGrpSpPr>
        <p:grpSpPr>
          <a:xfrm flipH="1">
            <a:off x="6279545" y="218345"/>
            <a:ext cx="2557204" cy="4704563"/>
            <a:chOff x="306920" y="218345"/>
            <a:chExt cx="2557204" cy="4704563"/>
          </a:xfrm>
        </p:grpSpPr>
        <p:sp>
          <p:nvSpPr>
            <p:cNvPr id="684" name="Google Shape;684;p35"/>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3" name="Shape 693"/>
        <p:cNvGrpSpPr/>
        <p:nvPr/>
      </p:nvGrpSpPr>
      <p:grpSpPr>
        <a:xfrm>
          <a:off x="0" y="0"/>
          <a:ext cx="0" cy="0"/>
          <a:chOff x="0" y="0"/>
          <a:chExt cx="0" cy="0"/>
        </a:xfrm>
      </p:grpSpPr>
      <p:sp>
        <p:nvSpPr>
          <p:cNvPr id="694" name="Google Shape;694;p36"/>
          <p:cNvSpPr/>
          <p:nvPr>
            <p:ph idx="2" type="pic"/>
          </p:nvPr>
        </p:nvSpPr>
        <p:spPr>
          <a:xfrm>
            <a:off x="0" y="-14875"/>
            <a:ext cx="9144000" cy="5158500"/>
          </a:xfrm>
          <a:prstGeom prst="rect">
            <a:avLst/>
          </a:prstGeom>
          <a:noFill/>
          <a:ln>
            <a:noFill/>
          </a:ln>
        </p:spPr>
      </p:sp>
      <p:sp>
        <p:nvSpPr>
          <p:cNvPr id="695" name="Google Shape;695;p36"/>
          <p:cNvSpPr txBox="1"/>
          <p:nvPr>
            <p:ph type="title"/>
          </p:nvPr>
        </p:nvSpPr>
        <p:spPr>
          <a:xfrm>
            <a:off x="713225" y="3699125"/>
            <a:ext cx="4455300" cy="7188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6" name="Shape 696"/>
        <p:cNvGrpSpPr/>
        <p:nvPr/>
      </p:nvGrpSpPr>
      <p:grpSpPr>
        <a:xfrm>
          <a:off x="0" y="0"/>
          <a:ext cx="0" cy="0"/>
          <a:chOff x="0" y="0"/>
          <a:chExt cx="0" cy="0"/>
        </a:xfrm>
      </p:grpSpPr>
      <p:sp>
        <p:nvSpPr>
          <p:cNvPr id="697" name="Google Shape;697;p37"/>
          <p:cNvSpPr txBox="1"/>
          <p:nvPr>
            <p:ph hasCustomPrompt="1" type="title"/>
          </p:nvPr>
        </p:nvSpPr>
        <p:spPr>
          <a:xfrm>
            <a:off x="1560450" y="1610200"/>
            <a:ext cx="4806000" cy="11571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b="1" sz="7200">
                <a:latin typeface="Poppins"/>
                <a:ea typeface="Poppins"/>
                <a:cs typeface="Poppins"/>
                <a:sym typeface="Poppins"/>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98" name="Google Shape;698;p37"/>
          <p:cNvSpPr txBox="1"/>
          <p:nvPr>
            <p:ph idx="1" type="subTitle"/>
          </p:nvPr>
        </p:nvSpPr>
        <p:spPr>
          <a:xfrm>
            <a:off x="1560450" y="3166150"/>
            <a:ext cx="48060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99" name="Shape 69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00" name="Shape 700"/>
        <p:cNvGrpSpPr/>
        <p:nvPr/>
      </p:nvGrpSpPr>
      <p:grpSpPr>
        <a:xfrm>
          <a:off x="0" y="0"/>
          <a:ext cx="0" cy="0"/>
          <a:chOff x="0" y="0"/>
          <a:chExt cx="0" cy="0"/>
        </a:xfrm>
      </p:grpSpPr>
      <p:sp>
        <p:nvSpPr>
          <p:cNvPr id="701" name="Google Shape;701;p39"/>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2" name="Google Shape;702;p39"/>
          <p:cNvSpPr txBox="1"/>
          <p:nvPr>
            <p:ph hasCustomPrompt="1" idx="2" type="title"/>
          </p:nvPr>
        </p:nvSpPr>
        <p:spPr>
          <a:xfrm>
            <a:off x="1505400" y="155545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3" name="Google Shape;703;p39"/>
          <p:cNvSpPr txBox="1"/>
          <p:nvPr>
            <p:ph hasCustomPrompt="1" idx="3" type="title"/>
          </p:nvPr>
        </p:nvSpPr>
        <p:spPr>
          <a:xfrm>
            <a:off x="1505400" y="31945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4" name="Google Shape;704;p39"/>
          <p:cNvSpPr txBox="1"/>
          <p:nvPr>
            <p:ph hasCustomPrompt="1" idx="4" type="title"/>
          </p:nvPr>
        </p:nvSpPr>
        <p:spPr>
          <a:xfrm>
            <a:off x="4204675" y="155545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5" name="Google Shape;705;p39"/>
          <p:cNvSpPr txBox="1"/>
          <p:nvPr>
            <p:ph hasCustomPrompt="1" idx="5" type="title"/>
          </p:nvPr>
        </p:nvSpPr>
        <p:spPr>
          <a:xfrm>
            <a:off x="4204675" y="31945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6" name="Google Shape;706;p39"/>
          <p:cNvSpPr txBox="1"/>
          <p:nvPr>
            <p:ph hasCustomPrompt="1" idx="6" type="title"/>
          </p:nvPr>
        </p:nvSpPr>
        <p:spPr>
          <a:xfrm>
            <a:off x="6903950" y="155545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7" name="Google Shape;707;p39"/>
          <p:cNvSpPr txBox="1"/>
          <p:nvPr>
            <p:ph hasCustomPrompt="1" idx="7" type="title"/>
          </p:nvPr>
        </p:nvSpPr>
        <p:spPr>
          <a:xfrm>
            <a:off x="6903950" y="31945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8" name="Google Shape;708;p39"/>
          <p:cNvSpPr txBox="1"/>
          <p:nvPr>
            <p:ph idx="1" type="subTitle"/>
          </p:nvPr>
        </p:nvSpPr>
        <p:spPr>
          <a:xfrm>
            <a:off x="720000" y="200305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09" name="Google Shape;709;p39"/>
          <p:cNvSpPr txBox="1"/>
          <p:nvPr>
            <p:ph idx="8" type="subTitle"/>
          </p:nvPr>
        </p:nvSpPr>
        <p:spPr>
          <a:xfrm>
            <a:off x="3419275" y="200305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0" name="Google Shape;710;p39"/>
          <p:cNvSpPr txBox="1"/>
          <p:nvPr>
            <p:ph idx="9" type="subTitle"/>
          </p:nvPr>
        </p:nvSpPr>
        <p:spPr>
          <a:xfrm>
            <a:off x="6118550" y="200305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1" name="Google Shape;711;p39"/>
          <p:cNvSpPr txBox="1"/>
          <p:nvPr>
            <p:ph idx="13" type="subTitle"/>
          </p:nvPr>
        </p:nvSpPr>
        <p:spPr>
          <a:xfrm>
            <a:off x="720000" y="364220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2" name="Google Shape;712;p39"/>
          <p:cNvSpPr txBox="1"/>
          <p:nvPr>
            <p:ph idx="14" type="subTitle"/>
          </p:nvPr>
        </p:nvSpPr>
        <p:spPr>
          <a:xfrm>
            <a:off x="3419275" y="364220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3" name="Google Shape;713;p39"/>
          <p:cNvSpPr txBox="1"/>
          <p:nvPr>
            <p:ph idx="15" type="subTitle"/>
          </p:nvPr>
        </p:nvSpPr>
        <p:spPr>
          <a:xfrm>
            <a:off x="6118550" y="3642200"/>
            <a:ext cx="2305500" cy="55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14" name="Google Shape;714;p39"/>
          <p:cNvGrpSpPr/>
          <p:nvPr/>
        </p:nvGrpSpPr>
        <p:grpSpPr>
          <a:xfrm rot="10800000">
            <a:off x="6279545" y="219468"/>
            <a:ext cx="2557204" cy="4704563"/>
            <a:chOff x="306920" y="218345"/>
            <a:chExt cx="2557204" cy="4704563"/>
          </a:xfrm>
        </p:grpSpPr>
        <p:sp>
          <p:nvSpPr>
            <p:cNvPr id="715" name="Google Shape;715;p39"/>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9"/>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9"/>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39"/>
          <p:cNvGrpSpPr/>
          <p:nvPr/>
        </p:nvGrpSpPr>
        <p:grpSpPr>
          <a:xfrm>
            <a:off x="306920" y="218345"/>
            <a:ext cx="2557204" cy="4704563"/>
            <a:chOff x="306920" y="218345"/>
            <a:chExt cx="2557204" cy="4704563"/>
          </a:xfrm>
        </p:grpSpPr>
        <p:sp>
          <p:nvSpPr>
            <p:cNvPr id="725" name="Google Shape;725;p39"/>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4" name="Shape 734"/>
        <p:cNvGrpSpPr/>
        <p:nvPr/>
      </p:nvGrpSpPr>
      <p:grpSpPr>
        <a:xfrm>
          <a:off x="0" y="0"/>
          <a:ext cx="0" cy="0"/>
          <a:chOff x="0" y="0"/>
          <a:chExt cx="0" cy="0"/>
        </a:xfrm>
      </p:grpSpPr>
      <p:sp>
        <p:nvSpPr>
          <p:cNvPr id="735" name="Google Shape;735;p40"/>
          <p:cNvSpPr txBox="1"/>
          <p:nvPr>
            <p:ph type="title"/>
          </p:nvPr>
        </p:nvSpPr>
        <p:spPr>
          <a:xfrm>
            <a:off x="1992969" y="539500"/>
            <a:ext cx="2306400" cy="40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2400">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36" name="Google Shape;736;p40"/>
          <p:cNvGrpSpPr/>
          <p:nvPr/>
        </p:nvGrpSpPr>
        <p:grpSpPr>
          <a:xfrm flipH="1">
            <a:off x="6279545" y="218345"/>
            <a:ext cx="2557204" cy="4704563"/>
            <a:chOff x="306920" y="218345"/>
            <a:chExt cx="2557204" cy="4704563"/>
          </a:xfrm>
        </p:grpSpPr>
        <p:sp>
          <p:nvSpPr>
            <p:cNvPr id="737" name="Google Shape;737;p40"/>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0"/>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0"/>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0"/>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40"/>
          <p:cNvGrpSpPr/>
          <p:nvPr/>
        </p:nvGrpSpPr>
        <p:grpSpPr>
          <a:xfrm flipH="1" rot="10800000">
            <a:off x="306920" y="219468"/>
            <a:ext cx="2557204" cy="4704563"/>
            <a:chOff x="306920" y="218345"/>
            <a:chExt cx="2557204" cy="4704563"/>
          </a:xfrm>
        </p:grpSpPr>
        <p:sp>
          <p:nvSpPr>
            <p:cNvPr id="747" name="Google Shape;747;p40"/>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56" name="Shape 756"/>
        <p:cNvGrpSpPr/>
        <p:nvPr/>
      </p:nvGrpSpPr>
      <p:grpSpPr>
        <a:xfrm>
          <a:off x="0" y="0"/>
          <a:ext cx="0" cy="0"/>
          <a:chOff x="0" y="0"/>
          <a:chExt cx="0" cy="0"/>
        </a:xfrm>
      </p:grpSpPr>
      <p:sp>
        <p:nvSpPr>
          <p:cNvPr id="757" name="Google Shape;757;p41"/>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58" name="Google Shape;758;p41"/>
          <p:cNvGrpSpPr/>
          <p:nvPr/>
        </p:nvGrpSpPr>
        <p:grpSpPr>
          <a:xfrm flipH="1">
            <a:off x="6279545" y="218345"/>
            <a:ext cx="2557204" cy="4704563"/>
            <a:chOff x="306920" y="218345"/>
            <a:chExt cx="2557204" cy="4704563"/>
          </a:xfrm>
        </p:grpSpPr>
        <p:sp>
          <p:nvSpPr>
            <p:cNvPr id="759" name="Google Shape;759;p41"/>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41"/>
          <p:cNvGrpSpPr/>
          <p:nvPr/>
        </p:nvGrpSpPr>
        <p:grpSpPr>
          <a:xfrm flipH="1" rot="10800000">
            <a:off x="306920" y="219468"/>
            <a:ext cx="2557204" cy="4704563"/>
            <a:chOff x="306920" y="218345"/>
            <a:chExt cx="2557204" cy="4704563"/>
          </a:xfrm>
        </p:grpSpPr>
        <p:sp>
          <p:nvSpPr>
            <p:cNvPr id="769" name="Google Shape;769;p41"/>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p5"/>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5"/>
          <p:cNvSpPr txBox="1"/>
          <p:nvPr>
            <p:ph idx="1" type="subTitle"/>
          </p:nvPr>
        </p:nvSpPr>
        <p:spPr>
          <a:xfrm>
            <a:off x="5017188" y="2497950"/>
            <a:ext cx="26958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1" name="Google Shape;61;p5"/>
          <p:cNvSpPr txBox="1"/>
          <p:nvPr>
            <p:ph idx="2" type="subTitle"/>
          </p:nvPr>
        </p:nvSpPr>
        <p:spPr>
          <a:xfrm>
            <a:off x="1431012" y="2497956"/>
            <a:ext cx="26958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 name="Google Shape;62;p5"/>
          <p:cNvSpPr txBox="1"/>
          <p:nvPr>
            <p:ph idx="3" type="subTitle"/>
          </p:nvPr>
        </p:nvSpPr>
        <p:spPr>
          <a:xfrm>
            <a:off x="1431012" y="1508775"/>
            <a:ext cx="26958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 name="Google Shape;63;p5"/>
          <p:cNvSpPr txBox="1"/>
          <p:nvPr>
            <p:ph idx="4" type="subTitle"/>
          </p:nvPr>
        </p:nvSpPr>
        <p:spPr>
          <a:xfrm>
            <a:off x="5017187" y="1508775"/>
            <a:ext cx="26958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4" name="Google Shape;64;p5"/>
          <p:cNvGrpSpPr/>
          <p:nvPr/>
        </p:nvGrpSpPr>
        <p:grpSpPr>
          <a:xfrm flipH="1" rot="10800000">
            <a:off x="306920" y="219468"/>
            <a:ext cx="2557204" cy="4704563"/>
            <a:chOff x="306920" y="218345"/>
            <a:chExt cx="2557204" cy="4704563"/>
          </a:xfrm>
        </p:grpSpPr>
        <p:sp>
          <p:nvSpPr>
            <p:cNvPr id="65" name="Google Shape;65;p5"/>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5"/>
          <p:cNvGrpSpPr/>
          <p:nvPr/>
        </p:nvGrpSpPr>
        <p:grpSpPr>
          <a:xfrm flipH="1">
            <a:off x="6279545" y="218345"/>
            <a:ext cx="2557204" cy="4704563"/>
            <a:chOff x="306920" y="218345"/>
            <a:chExt cx="2557204" cy="4704563"/>
          </a:xfrm>
        </p:grpSpPr>
        <p:sp>
          <p:nvSpPr>
            <p:cNvPr id="75" name="Google Shape;75;p5"/>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778" name="Shape 778"/>
        <p:cNvGrpSpPr/>
        <p:nvPr/>
      </p:nvGrpSpPr>
      <p:grpSpPr>
        <a:xfrm>
          <a:off x="0" y="0"/>
          <a:ext cx="0" cy="0"/>
          <a:chOff x="0" y="0"/>
          <a:chExt cx="0" cy="0"/>
        </a:xfrm>
      </p:grpSpPr>
      <p:sp>
        <p:nvSpPr>
          <p:cNvPr id="779" name="Google Shape;779;p42"/>
          <p:cNvSpPr txBox="1"/>
          <p:nvPr>
            <p:ph type="title"/>
          </p:nvPr>
        </p:nvSpPr>
        <p:spPr>
          <a:xfrm>
            <a:off x="713225" y="3315750"/>
            <a:ext cx="4515600" cy="6288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0" name="Google Shape;780;p42"/>
          <p:cNvSpPr txBox="1"/>
          <p:nvPr>
            <p:ph idx="1" type="subTitle"/>
          </p:nvPr>
        </p:nvSpPr>
        <p:spPr>
          <a:xfrm>
            <a:off x="713225" y="3975200"/>
            <a:ext cx="45156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781" name="Google Shape;781;p42"/>
          <p:cNvGrpSpPr/>
          <p:nvPr/>
        </p:nvGrpSpPr>
        <p:grpSpPr>
          <a:xfrm>
            <a:off x="306920" y="218345"/>
            <a:ext cx="2557204" cy="4704563"/>
            <a:chOff x="306920" y="218345"/>
            <a:chExt cx="2557204" cy="4704563"/>
          </a:xfrm>
        </p:grpSpPr>
        <p:sp>
          <p:nvSpPr>
            <p:cNvPr id="782" name="Google Shape;782;p42"/>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2"/>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42"/>
          <p:cNvGrpSpPr/>
          <p:nvPr/>
        </p:nvGrpSpPr>
        <p:grpSpPr>
          <a:xfrm rot="10800000">
            <a:off x="6279545" y="219468"/>
            <a:ext cx="2557204" cy="4704563"/>
            <a:chOff x="306920" y="218345"/>
            <a:chExt cx="2557204" cy="4704563"/>
          </a:xfrm>
        </p:grpSpPr>
        <p:sp>
          <p:nvSpPr>
            <p:cNvPr id="792" name="Google Shape;792;p42"/>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2"/>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2"/>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2"/>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2"/>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2"/>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2"/>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801" name="Shape 801"/>
        <p:cNvGrpSpPr/>
        <p:nvPr/>
      </p:nvGrpSpPr>
      <p:grpSpPr>
        <a:xfrm>
          <a:off x="0" y="0"/>
          <a:ext cx="0" cy="0"/>
          <a:chOff x="0" y="0"/>
          <a:chExt cx="0" cy="0"/>
        </a:xfrm>
      </p:grpSpPr>
      <p:sp>
        <p:nvSpPr>
          <p:cNvPr id="802" name="Google Shape;802;p43"/>
          <p:cNvSpPr txBox="1"/>
          <p:nvPr>
            <p:ph type="title"/>
          </p:nvPr>
        </p:nvSpPr>
        <p:spPr>
          <a:xfrm>
            <a:off x="5768488" y="539500"/>
            <a:ext cx="2074200" cy="986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3" name="Google Shape;803;p43"/>
          <p:cNvSpPr txBox="1"/>
          <p:nvPr>
            <p:ph idx="1" type="subTitle"/>
          </p:nvPr>
        </p:nvSpPr>
        <p:spPr>
          <a:xfrm>
            <a:off x="5768488" y="1525600"/>
            <a:ext cx="20742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804" name="Google Shape;804;p43"/>
          <p:cNvGrpSpPr/>
          <p:nvPr/>
        </p:nvGrpSpPr>
        <p:grpSpPr>
          <a:xfrm flipH="1" rot="10800000">
            <a:off x="306920" y="219468"/>
            <a:ext cx="2557204" cy="4704563"/>
            <a:chOff x="306920" y="218345"/>
            <a:chExt cx="2557204" cy="4704563"/>
          </a:xfrm>
        </p:grpSpPr>
        <p:sp>
          <p:nvSpPr>
            <p:cNvPr id="805" name="Google Shape;805;p43"/>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flipH="1" rot="10800000">
              <a:off x="306920" y="22647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43"/>
          <p:cNvGrpSpPr/>
          <p:nvPr/>
        </p:nvGrpSpPr>
        <p:grpSpPr>
          <a:xfrm flipH="1">
            <a:off x="6279545" y="218345"/>
            <a:ext cx="2557204" cy="4704563"/>
            <a:chOff x="306920" y="218345"/>
            <a:chExt cx="2557204" cy="4704563"/>
          </a:xfrm>
        </p:grpSpPr>
        <p:sp>
          <p:nvSpPr>
            <p:cNvPr id="815" name="Google Shape;815;p43"/>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824" name="Shape 824"/>
        <p:cNvGrpSpPr/>
        <p:nvPr/>
      </p:nvGrpSpPr>
      <p:grpSpPr>
        <a:xfrm>
          <a:off x="0" y="0"/>
          <a:ext cx="0" cy="0"/>
          <a:chOff x="0" y="0"/>
          <a:chExt cx="0" cy="0"/>
        </a:xfrm>
      </p:grpSpPr>
      <p:sp>
        <p:nvSpPr>
          <p:cNvPr id="825" name="Google Shape;825;p44"/>
          <p:cNvSpPr txBox="1"/>
          <p:nvPr>
            <p:ph type="title"/>
          </p:nvPr>
        </p:nvSpPr>
        <p:spPr>
          <a:xfrm>
            <a:off x="713250" y="539500"/>
            <a:ext cx="46359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6" name="Google Shape;826;p44"/>
          <p:cNvSpPr txBox="1"/>
          <p:nvPr>
            <p:ph idx="1" type="body"/>
          </p:nvPr>
        </p:nvSpPr>
        <p:spPr>
          <a:xfrm>
            <a:off x="713250" y="1257575"/>
            <a:ext cx="7717500" cy="2593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827" name="Google Shape;827;p44"/>
          <p:cNvGrpSpPr/>
          <p:nvPr/>
        </p:nvGrpSpPr>
        <p:grpSpPr>
          <a:xfrm>
            <a:off x="306920" y="218345"/>
            <a:ext cx="2557204" cy="4704563"/>
            <a:chOff x="306920" y="218345"/>
            <a:chExt cx="2557204" cy="4704563"/>
          </a:xfrm>
        </p:grpSpPr>
        <p:sp>
          <p:nvSpPr>
            <p:cNvPr id="828" name="Google Shape;828;p44"/>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4"/>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4"/>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4"/>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4"/>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4"/>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4"/>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44"/>
          <p:cNvGrpSpPr/>
          <p:nvPr/>
        </p:nvGrpSpPr>
        <p:grpSpPr>
          <a:xfrm rot="10800000">
            <a:off x="6279545" y="219468"/>
            <a:ext cx="2557204" cy="4704563"/>
            <a:chOff x="306920" y="218345"/>
            <a:chExt cx="2557204" cy="4704563"/>
          </a:xfrm>
        </p:grpSpPr>
        <p:sp>
          <p:nvSpPr>
            <p:cNvPr id="838" name="Google Shape;838;p44"/>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4"/>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_1">
    <p:spTree>
      <p:nvGrpSpPr>
        <p:cNvPr id="847" name="Shape 847"/>
        <p:cNvGrpSpPr/>
        <p:nvPr/>
      </p:nvGrpSpPr>
      <p:grpSpPr>
        <a:xfrm>
          <a:off x="0" y="0"/>
          <a:ext cx="0" cy="0"/>
          <a:chOff x="0" y="0"/>
          <a:chExt cx="0" cy="0"/>
        </a:xfrm>
      </p:grpSpPr>
      <p:sp>
        <p:nvSpPr>
          <p:cNvPr id="848" name="Google Shape;848;p45"/>
          <p:cNvSpPr txBox="1"/>
          <p:nvPr>
            <p:ph type="title"/>
          </p:nvPr>
        </p:nvSpPr>
        <p:spPr>
          <a:xfrm>
            <a:off x="713250" y="539500"/>
            <a:ext cx="77175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9" name="Google Shape;849;p45"/>
          <p:cNvSpPr txBox="1"/>
          <p:nvPr>
            <p:ph idx="1" type="body"/>
          </p:nvPr>
        </p:nvSpPr>
        <p:spPr>
          <a:xfrm>
            <a:off x="713250" y="1257575"/>
            <a:ext cx="7717500" cy="324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30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850" name="Google Shape;850;p45"/>
          <p:cNvGrpSpPr/>
          <p:nvPr/>
        </p:nvGrpSpPr>
        <p:grpSpPr>
          <a:xfrm>
            <a:off x="306920" y="218345"/>
            <a:ext cx="2557204" cy="4704563"/>
            <a:chOff x="306920" y="218345"/>
            <a:chExt cx="2557204" cy="4704563"/>
          </a:xfrm>
        </p:grpSpPr>
        <p:sp>
          <p:nvSpPr>
            <p:cNvPr id="851" name="Google Shape;851;p45"/>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5"/>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5"/>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5"/>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5"/>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5"/>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5"/>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5"/>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5"/>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45"/>
          <p:cNvGrpSpPr/>
          <p:nvPr/>
        </p:nvGrpSpPr>
        <p:grpSpPr>
          <a:xfrm rot="10800000">
            <a:off x="6279545" y="219468"/>
            <a:ext cx="2557204" cy="4704563"/>
            <a:chOff x="306920" y="218345"/>
            <a:chExt cx="2557204" cy="4704563"/>
          </a:xfrm>
        </p:grpSpPr>
        <p:sp>
          <p:nvSpPr>
            <p:cNvPr id="861" name="Google Shape;861;p45"/>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5"/>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5"/>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5"/>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5"/>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5"/>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5"/>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5"/>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_1_1">
    <p:spTree>
      <p:nvGrpSpPr>
        <p:cNvPr id="870" name="Shape 870"/>
        <p:cNvGrpSpPr/>
        <p:nvPr/>
      </p:nvGrpSpPr>
      <p:grpSpPr>
        <a:xfrm>
          <a:off x="0" y="0"/>
          <a:ext cx="0" cy="0"/>
          <a:chOff x="0" y="0"/>
          <a:chExt cx="0" cy="0"/>
        </a:xfrm>
      </p:grpSpPr>
      <p:sp>
        <p:nvSpPr>
          <p:cNvPr id="871" name="Google Shape;871;p46"/>
          <p:cNvSpPr txBox="1"/>
          <p:nvPr>
            <p:ph type="title"/>
          </p:nvPr>
        </p:nvSpPr>
        <p:spPr>
          <a:xfrm>
            <a:off x="713250" y="539500"/>
            <a:ext cx="77175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2" name="Google Shape;872;p46"/>
          <p:cNvSpPr txBox="1"/>
          <p:nvPr>
            <p:ph idx="1" type="body"/>
          </p:nvPr>
        </p:nvSpPr>
        <p:spPr>
          <a:xfrm>
            <a:off x="713250" y="1257575"/>
            <a:ext cx="7717500" cy="1201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120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873" name="Google Shape;873;p46"/>
          <p:cNvGrpSpPr/>
          <p:nvPr/>
        </p:nvGrpSpPr>
        <p:grpSpPr>
          <a:xfrm flipH="1" rot="10800000">
            <a:off x="306920" y="219468"/>
            <a:ext cx="2557204" cy="4704563"/>
            <a:chOff x="306920" y="218345"/>
            <a:chExt cx="2557204" cy="4704563"/>
          </a:xfrm>
        </p:grpSpPr>
        <p:sp>
          <p:nvSpPr>
            <p:cNvPr id="874" name="Google Shape;874;p46"/>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6"/>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6"/>
            <p:cNvSpPr/>
            <p:nvPr/>
          </p:nvSpPr>
          <p:spPr>
            <a:xfrm flipH="1" rot="10800000">
              <a:off x="306920" y="22647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6"/>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6"/>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6"/>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6"/>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46"/>
          <p:cNvGrpSpPr/>
          <p:nvPr/>
        </p:nvGrpSpPr>
        <p:grpSpPr>
          <a:xfrm flipH="1">
            <a:off x="6279545" y="218345"/>
            <a:ext cx="2557204" cy="4704563"/>
            <a:chOff x="306920" y="218345"/>
            <a:chExt cx="2557204" cy="4704563"/>
          </a:xfrm>
        </p:grpSpPr>
        <p:sp>
          <p:nvSpPr>
            <p:cNvPr id="884" name="Google Shape;884;p46"/>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6"/>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6"/>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93" name="Shape 893"/>
        <p:cNvGrpSpPr/>
        <p:nvPr/>
      </p:nvGrpSpPr>
      <p:grpSpPr>
        <a:xfrm>
          <a:off x="0" y="0"/>
          <a:ext cx="0" cy="0"/>
          <a:chOff x="0" y="0"/>
          <a:chExt cx="0" cy="0"/>
        </a:xfrm>
      </p:grpSpPr>
      <p:sp>
        <p:nvSpPr>
          <p:cNvPr id="894" name="Google Shape;894;p47"/>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5" name="Google Shape;895;p47"/>
          <p:cNvSpPr txBox="1"/>
          <p:nvPr>
            <p:ph idx="1" type="subTitle"/>
          </p:nvPr>
        </p:nvSpPr>
        <p:spPr>
          <a:xfrm>
            <a:off x="851225" y="24760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96" name="Google Shape;896;p47"/>
          <p:cNvSpPr txBox="1"/>
          <p:nvPr>
            <p:ph idx="2" type="subTitle"/>
          </p:nvPr>
        </p:nvSpPr>
        <p:spPr>
          <a:xfrm>
            <a:off x="3397950" y="24760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97" name="Google Shape;897;p47"/>
          <p:cNvSpPr txBox="1"/>
          <p:nvPr>
            <p:ph idx="3" type="subTitle"/>
          </p:nvPr>
        </p:nvSpPr>
        <p:spPr>
          <a:xfrm>
            <a:off x="5944675" y="2476075"/>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98" name="Google Shape;898;p47"/>
          <p:cNvSpPr txBox="1"/>
          <p:nvPr>
            <p:ph idx="4" type="subTitle"/>
          </p:nvPr>
        </p:nvSpPr>
        <p:spPr>
          <a:xfrm>
            <a:off x="851225" y="16681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9" name="Google Shape;899;p47"/>
          <p:cNvSpPr txBox="1"/>
          <p:nvPr>
            <p:ph idx="5" type="subTitle"/>
          </p:nvPr>
        </p:nvSpPr>
        <p:spPr>
          <a:xfrm>
            <a:off x="3397954" y="16681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0" name="Google Shape;900;p47"/>
          <p:cNvSpPr txBox="1"/>
          <p:nvPr>
            <p:ph idx="6" type="subTitle"/>
          </p:nvPr>
        </p:nvSpPr>
        <p:spPr>
          <a:xfrm>
            <a:off x="5944675" y="16681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01" name="Google Shape;901;p47"/>
          <p:cNvGrpSpPr/>
          <p:nvPr/>
        </p:nvGrpSpPr>
        <p:grpSpPr>
          <a:xfrm>
            <a:off x="306920" y="218345"/>
            <a:ext cx="2557204" cy="4704563"/>
            <a:chOff x="306920" y="218345"/>
            <a:chExt cx="2557204" cy="4704563"/>
          </a:xfrm>
        </p:grpSpPr>
        <p:sp>
          <p:nvSpPr>
            <p:cNvPr id="902" name="Google Shape;902;p47"/>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7"/>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7"/>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47"/>
          <p:cNvGrpSpPr/>
          <p:nvPr/>
        </p:nvGrpSpPr>
        <p:grpSpPr>
          <a:xfrm rot="10800000">
            <a:off x="6279545" y="219468"/>
            <a:ext cx="2557204" cy="4704563"/>
            <a:chOff x="306920" y="218345"/>
            <a:chExt cx="2557204" cy="4704563"/>
          </a:xfrm>
        </p:grpSpPr>
        <p:sp>
          <p:nvSpPr>
            <p:cNvPr id="912" name="Google Shape;912;p47"/>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21" name="Shape 921"/>
        <p:cNvGrpSpPr/>
        <p:nvPr/>
      </p:nvGrpSpPr>
      <p:grpSpPr>
        <a:xfrm>
          <a:off x="0" y="0"/>
          <a:ext cx="0" cy="0"/>
          <a:chOff x="0" y="0"/>
          <a:chExt cx="0" cy="0"/>
        </a:xfrm>
      </p:grpSpPr>
      <p:sp>
        <p:nvSpPr>
          <p:cNvPr id="922" name="Google Shape;922;p48"/>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3" name="Google Shape;923;p48"/>
          <p:cNvSpPr txBox="1"/>
          <p:nvPr>
            <p:ph idx="1" type="subTitle"/>
          </p:nvPr>
        </p:nvSpPr>
        <p:spPr>
          <a:xfrm>
            <a:off x="1206425" y="1825100"/>
            <a:ext cx="28110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4" name="Google Shape;924;p48"/>
          <p:cNvSpPr txBox="1"/>
          <p:nvPr>
            <p:ph idx="2" type="subTitle"/>
          </p:nvPr>
        </p:nvSpPr>
        <p:spPr>
          <a:xfrm>
            <a:off x="5032975" y="1825100"/>
            <a:ext cx="29046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5" name="Google Shape;925;p48"/>
          <p:cNvSpPr txBox="1"/>
          <p:nvPr>
            <p:ph idx="3" type="subTitle"/>
          </p:nvPr>
        </p:nvSpPr>
        <p:spPr>
          <a:xfrm>
            <a:off x="1206425" y="3485675"/>
            <a:ext cx="28110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6" name="Google Shape;926;p48"/>
          <p:cNvSpPr txBox="1"/>
          <p:nvPr>
            <p:ph idx="4" type="subTitle"/>
          </p:nvPr>
        </p:nvSpPr>
        <p:spPr>
          <a:xfrm>
            <a:off x="5032976" y="3485675"/>
            <a:ext cx="29046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7" name="Google Shape;927;p48"/>
          <p:cNvSpPr txBox="1"/>
          <p:nvPr>
            <p:ph idx="5" type="subTitle"/>
          </p:nvPr>
        </p:nvSpPr>
        <p:spPr>
          <a:xfrm>
            <a:off x="1206424" y="14555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8" name="Google Shape;928;p48"/>
          <p:cNvSpPr txBox="1"/>
          <p:nvPr>
            <p:ph idx="6" type="subTitle"/>
          </p:nvPr>
        </p:nvSpPr>
        <p:spPr>
          <a:xfrm>
            <a:off x="1206424" y="31162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9" name="Google Shape;929;p48"/>
          <p:cNvSpPr txBox="1"/>
          <p:nvPr>
            <p:ph idx="7" type="subTitle"/>
          </p:nvPr>
        </p:nvSpPr>
        <p:spPr>
          <a:xfrm>
            <a:off x="5032950" y="1455550"/>
            <a:ext cx="2904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0" name="Google Shape;930;p48"/>
          <p:cNvSpPr txBox="1"/>
          <p:nvPr>
            <p:ph idx="8" type="subTitle"/>
          </p:nvPr>
        </p:nvSpPr>
        <p:spPr>
          <a:xfrm>
            <a:off x="5032950" y="3116200"/>
            <a:ext cx="2904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31" name="Google Shape;931;p48"/>
          <p:cNvGrpSpPr/>
          <p:nvPr/>
        </p:nvGrpSpPr>
        <p:grpSpPr>
          <a:xfrm flipH="1">
            <a:off x="6279545" y="218345"/>
            <a:ext cx="2557204" cy="4704563"/>
            <a:chOff x="306920" y="218345"/>
            <a:chExt cx="2557204" cy="4704563"/>
          </a:xfrm>
        </p:grpSpPr>
        <p:sp>
          <p:nvSpPr>
            <p:cNvPr id="932" name="Google Shape;932;p48"/>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8"/>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8"/>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8"/>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8"/>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48"/>
          <p:cNvGrpSpPr/>
          <p:nvPr/>
        </p:nvGrpSpPr>
        <p:grpSpPr>
          <a:xfrm flipH="1" rot="10800000">
            <a:off x="306920" y="219468"/>
            <a:ext cx="2557204" cy="4704563"/>
            <a:chOff x="306920" y="218345"/>
            <a:chExt cx="2557204" cy="4704563"/>
          </a:xfrm>
        </p:grpSpPr>
        <p:sp>
          <p:nvSpPr>
            <p:cNvPr id="942" name="Google Shape;942;p48"/>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8"/>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8"/>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8"/>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8"/>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8"/>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8"/>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8"/>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8"/>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51" name="Shape 951"/>
        <p:cNvGrpSpPr/>
        <p:nvPr/>
      </p:nvGrpSpPr>
      <p:grpSpPr>
        <a:xfrm>
          <a:off x="0" y="0"/>
          <a:ext cx="0" cy="0"/>
          <a:chOff x="0" y="0"/>
          <a:chExt cx="0" cy="0"/>
        </a:xfrm>
      </p:grpSpPr>
      <p:sp>
        <p:nvSpPr>
          <p:cNvPr id="952" name="Google Shape;952;p49"/>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3" name="Google Shape;953;p49"/>
          <p:cNvSpPr txBox="1"/>
          <p:nvPr>
            <p:ph idx="1" type="subTitle"/>
          </p:nvPr>
        </p:nvSpPr>
        <p:spPr>
          <a:xfrm>
            <a:off x="712900" y="1793525"/>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54" name="Google Shape;954;p49"/>
          <p:cNvSpPr txBox="1"/>
          <p:nvPr>
            <p:ph idx="2" type="subTitle"/>
          </p:nvPr>
        </p:nvSpPr>
        <p:spPr>
          <a:xfrm>
            <a:off x="3281976" y="1793535"/>
            <a:ext cx="25797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55" name="Google Shape;955;p49"/>
          <p:cNvSpPr txBox="1"/>
          <p:nvPr>
            <p:ph idx="3" type="subTitle"/>
          </p:nvPr>
        </p:nvSpPr>
        <p:spPr>
          <a:xfrm>
            <a:off x="712900" y="3494699"/>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56" name="Google Shape;956;p49"/>
          <p:cNvSpPr txBox="1"/>
          <p:nvPr>
            <p:ph idx="4" type="subTitle"/>
          </p:nvPr>
        </p:nvSpPr>
        <p:spPr>
          <a:xfrm>
            <a:off x="3281985" y="3494700"/>
            <a:ext cx="25797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57" name="Google Shape;957;p49"/>
          <p:cNvSpPr txBox="1"/>
          <p:nvPr>
            <p:ph idx="5" type="subTitle"/>
          </p:nvPr>
        </p:nvSpPr>
        <p:spPr>
          <a:xfrm>
            <a:off x="5961455" y="1793531"/>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58" name="Google Shape;958;p49"/>
          <p:cNvSpPr txBox="1"/>
          <p:nvPr>
            <p:ph idx="6" type="subTitle"/>
          </p:nvPr>
        </p:nvSpPr>
        <p:spPr>
          <a:xfrm>
            <a:off x="5961474" y="3494699"/>
            <a:ext cx="24693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59" name="Google Shape;959;p49"/>
          <p:cNvSpPr txBox="1"/>
          <p:nvPr>
            <p:ph idx="7" type="subTitle"/>
          </p:nvPr>
        </p:nvSpPr>
        <p:spPr>
          <a:xfrm>
            <a:off x="712900" y="1236650"/>
            <a:ext cx="24693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0" name="Google Shape;960;p49"/>
          <p:cNvSpPr txBox="1"/>
          <p:nvPr>
            <p:ph idx="8" type="subTitle"/>
          </p:nvPr>
        </p:nvSpPr>
        <p:spPr>
          <a:xfrm>
            <a:off x="3281974" y="1236650"/>
            <a:ext cx="25773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1" name="Google Shape;961;p49"/>
          <p:cNvSpPr txBox="1"/>
          <p:nvPr>
            <p:ph idx="9" type="subTitle"/>
          </p:nvPr>
        </p:nvSpPr>
        <p:spPr>
          <a:xfrm>
            <a:off x="5961452" y="1236650"/>
            <a:ext cx="24669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2" name="Google Shape;962;p49"/>
          <p:cNvSpPr txBox="1"/>
          <p:nvPr>
            <p:ph idx="13" type="subTitle"/>
          </p:nvPr>
        </p:nvSpPr>
        <p:spPr>
          <a:xfrm>
            <a:off x="712900" y="2934685"/>
            <a:ext cx="24693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3" name="Google Shape;963;p49"/>
          <p:cNvSpPr txBox="1"/>
          <p:nvPr>
            <p:ph idx="14" type="subTitle"/>
          </p:nvPr>
        </p:nvSpPr>
        <p:spPr>
          <a:xfrm>
            <a:off x="3281974" y="2934682"/>
            <a:ext cx="25773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4" name="Google Shape;964;p49"/>
          <p:cNvSpPr txBox="1"/>
          <p:nvPr>
            <p:ph idx="15" type="subTitle"/>
          </p:nvPr>
        </p:nvSpPr>
        <p:spPr>
          <a:xfrm>
            <a:off x="5961452" y="2934677"/>
            <a:ext cx="2469300" cy="5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65" name="Google Shape;965;p49"/>
          <p:cNvGrpSpPr/>
          <p:nvPr/>
        </p:nvGrpSpPr>
        <p:grpSpPr>
          <a:xfrm>
            <a:off x="306920" y="218345"/>
            <a:ext cx="2557204" cy="4704563"/>
            <a:chOff x="306920" y="218345"/>
            <a:chExt cx="2557204" cy="4704563"/>
          </a:xfrm>
        </p:grpSpPr>
        <p:sp>
          <p:nvSpPr>
            <p:cNvPr id="966" name="Google Shape;966;p49"/>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9"/>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9"/>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9"/>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9"/>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9"/>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9"/>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9"/>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9"/>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49"/>
          <p:cNvGrpSpPr/>
          <p:nvPr/>
        </p:nvGrpSpPr>
        <p:grpSpPr>
          <a:xfrm rot="10800000">
            <a:off x="6279545" y="219468"/>
            <a:ext cx="2557204" cy="4704563"/>
            <a:chOff x="306920" y="218345"/>
            <a:chExt cx="2557204" cy="4704563"/>
          </a:xfrm>
        </p:grpSpPr>
        <p:sp>
          <p:nvSpPr>
            <p:cNvPr id="976" name="Google Shape;976;p49"/>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9"/>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9"/>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9"/>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9"/>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9"/>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9"/>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9"/>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9"/>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85" name="Shape 985"/>
        <p:cNvGrpSpPr/>
        <p:nvPr/>
      </p:nvGrpSpPr>
      <p:grpSpPr>
        <a:xfrm>
          <a:off x="0" y="0"/>
          <a:ext cx="0" cy="0"/>
          <a:chOff x="0" y="0"/>
          <a:chExt cx="0" cy="0"/>
        </a:xfrm>
      </p:grpSpPr>
      <p:sp>
        <p:nvSpPr>
          <p:cNvPr id="986" name="Google Shape;986;p50"/>
          <p:cNvSpPr txBox="1"/>
          <p:nvPr>
            <p:ph type="title"/>
          </p:nvPr>
        </p:nvSpPr>
        <p:spPr>
          <a:xfrm>
            <a:off x="1246674" y="599975"/>
            <a:ext cx="40866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6900">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7" name="Google Shape;987;p50"/>
          <p:cNvSpPr txBox="1"/>
          <p:nvPr>
            <p:ph idx="1" type="subTitle"/>
          </p:nvPr>
        </p:nvSpPr>
        <p:spPr>
          <a:xfrm>
            <a:off x="1246625" y="1830950"/>
            <a:ext cx="3129600" cy="10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88" name="Google Shape;988;p50"/>
          <p:cNvSpPr txBox="1"/>
          <p:nvPr/>
        </p:nvSpPr>
        <p:spPr>
          <a:xfrm>
            <a:off x="1246625" y="3611950"/>
            <a:ext cx="31296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Kumbh Sans"/>
                <a:ea typeface="Kumbh Sans"/>
                <a:cs typeface="Kumbh Sans"/>
                <a:sym typeface="Kumbh Sans"/>
              </a:rPr>
              <a:t>CREDITS: This presentation template was created by </a:t>
            </a:r>
            <a:r>
              <a:rPr b="1" lang="en" sz="1000" u="sng">
                <a:solidFill>
                  <a:schemeClr val="dk1"/>
                </a:solidFill>
                <a:latin typeface="Kumbh Sans"/>
                <a:ea typeface="Kumbh Sans"/>
                <a:cs typeface="Kumbh Sans"/>
                <a:sym typeface="Kumbh Sans"/>
                <a:hlinkClick r:id="rId2">
                  <a:extLst>
                    <a:ext uri="{A12FA001-AC4F-418D-AE19-62706E023703}">
                      <ahyp:hlinkClr val="tx"/>
                    </a:ext>
                  </a:extLst>
                </a:hlinkClick>
              </a:rPr>
              <a:t>Slidesgo</a:t>
            </a:r>
            <a:r>
              <a:rPr lang="en" sz="1000">
                <a:solidFill>
                  <a:schemeClr val="dk1"/>
                </a:solidFill>
                <a:latin typeface="Kumbh Sans"/>
                <a:ea typeface="Kumbh Sans"/>
                <a:cs typeface="Kumbh Sans"/>
                <a:sym typeface="Kumbh Sans"/>
              </a:rPr>
              <a:t>, and includes icons by </a:t>
            </a:r>
            <a:r>
              <a:rPr b="1" lang="en" sz="1000" u="sng">
                <a:solidFill>
                  <a:schemeClr val="dk1"/>
                </a:solidFill>
                <a:latin typeface="Kumbh Sans"/>
                <a:ea typeface="Kumbh Sans"/>
                <a:cs typeface="Kumbh Sans"/>
                <a:sym typeface="Kumbh Sans"/>
                <a:hlinkClick r:id="rId3">
                  <a:extLst>
                    <a:ext uri="{A12FA001-AC4F-418D-AE19-62706E023703}">
                      <ahyp:hlinkClr val="tx"/>
                    </a:ext>
                  </a:extLst>
                </a:hlinkClick>
              </a:rPr>
              <a:t>Flaticon</a:t>
            </a:r>
            <a:r>
              <a:rPr lang="en" sz="1000">
                <a:solidFill>
                  <a:schemeClr val="dk1"/>
                </a:solidFill>
                <a:latin typeface="Kumbh Sans"/>
                <a:ea typeface="Kumbh Sans"/>
                <a:cs typeface="Kumbh Sans"/>
                <a:sym typeface="Kumbh Sans"/>
              </a:rPr>
              <a:t>, and infographics &amp; images by </a:t>
            </a:r>
            <a:r>
              <a:rPr b="1" lang="en" sz="1000" u="sng">
                <a:solidFill>
                  <a:schemeClr val="dk1"/>
                </a:solidFill>
                <a:latin typeface="Kumbh Sans"/>
                <a:ea typeface="Kumbh Sans"/>
                <a:cs typeface="Kumbh Sans"/>
                <a:sym typeface="Kumbh Sans"/>
                <a:hlinkClick r:id="rId4">
                  <a:extLst>
                    <a:ext uri="{A12FA001-AC4F-418D-AE19-62706E023703}">
                      <ahyp:hlinkClr val="tx"/>
                    </a:ext>
                  </a:extLst>
                </a:hlinkClick>
              </a:rPr>
              <a:t>Freepik</a:t>
            </a:r>
            <a:r>
              <a:rPr b="1" lang="en" sz="1000" u="sng">
                <a:solidFill>
                  <a:schemeClr val="dk1"/>
                </a:solidFill>
                <a:latin typeface="Kumbh Sans"/>
                <a:ea typeface="Kumbh Sans"/>
                <a:cs typeface="Kumbh Sans"/>
                <a:sym typeface="Kumbh Sans"/>
              </a:rPr>
              <a:t> </a:t>
            </a:r>
            <a:endParaRPr b="1" sz="1000" u="sng">
              <a:solidFill>
                <a:schemeClr val="dk1"/>
              </a:solidFill>
              <a:latin typeface="Kumbh Sans"/>
              <a:ea typeface="Kumbh Sans"/>
              <a:cs typeface="Kumbh Sans"/>
              <a:sym typeface="Kumbh Sans"/>
            </a:endParaRPr>
          </a:p>
        </p:txBody>
      </p:sp>
      <p:grpSp>
        <p:nvGrpSpPr>
          <p:cNvPr id="989" name="Google Shape;989;p50"/>
          <p:cNvGrpSpPr/>
          <p:nvPr/>
        </p:nvGrpSpPr>
        <p:grpSpPr>
          <a:xfrm>
            <a:off x="306920" y="218345"/>
            <a:ext cx="2557204" cy="4704563"/>
            <a:chOff x="306920" y="218345"/>
            <a:chExt cx="2557204" cy="4704563"/>
          </a:xfrm>
        </p:grpSpPr>
        <p:sp>
          <p:nvSpPr>
            <p:cNvPr id="990" name="Google Shape;990;p50"/>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0"/>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0"/>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99" name="Shape 999"/>
        <p:cNvGrpSpPr/>
        <p:nvPr/>
      </p:nvGrpSpPr>
      <p:grpSpPr>
        <a:xfrm>
          <a:off x="0" y="0"/>
          <a:ext cx="0" cy="0"/>
          <a:chOff x="0" y="0"/>
          <a:chExt cx="0" cy="0"/>
        </a:xfrm>
      </p:grpSpPr>
      <p:grpSp>
        <p:nvGrpSpPr>
          <p:cNvPr id="1000" name="Google Shape;1000;p51"/>
          <p:cNvGrpSpPr/>
          <p:nvPr/>
        </p:nvGrpSpPr>
        <p:grpSpPr>
          <a:xfrm flipH="1">
            <a:off x="6279545" y="218345"/>
            <a:ext cx="2557204" cy="4704563"/>
            <a:chOff x="306920" y="218345"/>
            <a:chExt cx="2557204" cy="4704563"/>
          </a:xfrm>
        </p:grpSpPr>
        <p:sp>
          <p:nvSpPr>
            <p:cNvPr id="1001" name="Google Shape;1001;p51"/>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1"/>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1"/>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1"/>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1"/>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1"/>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1"/>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1"/>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1"/>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51"/>
          <p:cNvGrpSpPr/>
          <p:nvPr/>
        </p:nvGrpSpPr>
        <p:grpSpPr>
          <a:xfrm flipH="1" rot="10800000">
            <a:off x="306920" y="219468"/>
            <a:ext cx="2557204" cy="4704563"/>
            <a:chOff x="306920" y="218345"/>
            <a:chExt cx="2557204" cy="4704563"/>
          </a:xfrm>
        </p:grpSpPr>
        <p:sp>
          <p:nvSpPr>
            <p:cNvPr id="1011" name="Google Shape;1011;p51"/>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1"/>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1"/>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1"/>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1"/>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1"/>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1"/>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1"/>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1"/>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6"/>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6" name="Google Shape;86;p6"/>
          <p:cNvGrpSpPr/>
          <p:nvPr/>
        </p:nvGrpSpPr>
        <p:grpSpPr>
          <a:xfrm>
            <a:off x="306920" y="218345"/>
            <a:ext cx="2557204" cy="4704563"/>
            <a:chOff x="306920" y="218345"/>
            <a:chExt cx="2557204" cy="4704563"/>
          </a:xfrm>
        </p:grpSpPr>
        <p:sp>
          <p:nvSpPr>
            <p:cNvPr id="87" name="Google Shape;87;p6"/>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6"/>
          <p:cNvGrpSpPr/>
          <p:nvPr/>
        </p:nvGrpSpPr>
        <p:grpSpPr>
          <a:xfrm rot="10800000">
            <a:off x="6279545" y="219468"/>
            <a:ext cx="2557204" cy="4704563"/>
            <a:chOff x="306920" y="218345"/>
            <a:chExt cx="2557204" cy="4704563"/>
          </a:xfrm>
        </p:grpSpPr>
        <p:sp>
          <p:nvSpPr>
            <p:cNvPr id="97" name="Google Shape;97;p6"/>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020" name="Shape 1020"/>
        <p:cNvGrpSpPr/>
        <p:nvPr/>
      </p:nvGrpSpPr>
      <p:grpSpPr>
        <a:xfrm>
          <a:off x="0" y="0"/>
          <a:ext cx="0" cy="0"/>
          <a:chOff x="0" y="0"/>
          <a:chExt cx="0" cy="0"/>
        </a:xfrm>
      </p:grpSpPr>
      <p:grpSp>
        <p:nvGrpSpPr>
          <p:cNvPr id="1021" name="Google Shape;1021;p52"/>
          <p:cNvGrpSpPr/>
          <p:nvPr/>
        </p:nvGrpSpPr>
        <p:grpSpPr>
          <a:xfrm>
            <a:off x="306920" y="218345"/>
            <a:ext cx="2557204" cy="4704563"/>
            <a:chOff x="306920" y="218345"/>
            <a:chExt cx="2557204" cy="4704563"/>
          </a:xfrm>
        </p:grpSpPr>
        <p:sp>
          <p:nvSpPr>
            <p:cNvPr id="1022" name="Google Shape;1022;p52"/>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2"/>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2"/>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2"/>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2"/>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2"/>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2"/>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2"/>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2"/>
          <p:cNvGrpSpPr/>
          <p:nvPr/>
        </p:nvGrpSpPr>
        <p:grpSpPr>
          <a:xfrm rot="10800000">
            <a:off x="6279545" y="219468"/>
            <a:ext cx="2557204" cy="4704563"/>
            <a:chOff x="306920" y="218345"/>
            <a:chExt cx="2557204" cy="4704563"/>
          </a:xfrm>
        </p:grpSpPr>
        <p:sp>
          <p:nvSpPr>
            <p:cNvPr id="1032" name="Google Shape;1032;p52"/>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2"/>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2"/>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2"/>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2"/>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2"/>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2"/>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2"/>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2"/>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sp>
        <p:nvSpPr>
          <p:cNvPr id="107" name="Google Shape;107;p7"/>
          <p:cNvSpPr txBox="1"/>
          <p:nvPr>
            <p:ph type="title"/>
          </p:nvPr>
        </p:nvSpPr>
        <p:spPr>
          <a:xfrm>
            <a:off x="713225" y="848325"/>
            <a:ext cx="4294800" cy="5565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oppins"/>
              <a:buNone/>
              <a:defRPr b="1">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7"/>
          <p:cNvSpPr txBox="1"/>
          <p:nvPr>
            <p:ph idx="1" type="subTitle"/>
          </p:nvPr>
        </p:nvSpPr>
        <p:spPr>
          <a:xfrm>
            <a:off x="713225" y="1620675"/>
            <a:ext cx="42948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109" name="Google Shape;109;p7"/>
          <p:cNvSpPr/>
          <p:nvPr>
            <p:ph idx="2" type="pic"/>
          </p:nvPr>
        </p:nvSpPr>
        <p:spPr>
          <a:xfrm>
            <a:off x="5669293" y="555863"/>
            <a:ext cx="2761500" cy="4031700"/>
          </a:xfrm>
          <a:prstGeom prst="roundRect">
            <a:avLst>
              <a:gd fmla="val 16667" name="adj"/>
            </a:avLst>
          </a:prstGeom>
          <a:noFill/>
          <a:ln>
            <a:noFill/>
          </a:ln>
        </p:spPr>
      </p:sp>
      <p:grpSp>
        <p:nvGrpSpPr>
          <p:cNvPr id="110" name="Google Shape;110;p7"/>
          <p:cNvGrpSpPr/>
          <p:nvPr/>
        </p:nvGrpSpPr>
        <p:grpSpPr>
          <a:xfrm flipH="1" rot="10800000">
            <a:off x="306920" y="219468"/>
            <a:ext cx="2557204" cy="4704563"/>
            <a:chOff x="306920" y="218345"/>
            <a:chExt cx="2557204" cy="4704563"/>
          </a:xfrm>
        </p:grpSpPr>
        <p:sp>
          <p:nvSpPr>
            <p:cNvPr id="111" name="Google Shape;111;p7"/>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7"/>
          <p:cNvGrpSpPr/>
          <p:nvPr/>
        </p:nvGrpSpPr>
        <p:grpSpPr>
          <a:xfrm flipH="1">
            <a:off x="6279545" y="218345"/>
            <a:ext cx="2557204" cy="4704563"/>
            <a:chOff x="306920" y="218345"/>
            <a:chExt cx="2557204" cy="4704563"/>
          </a:xfrm>
        </p:grpSpPr>
        <p:sp>
          <p:nvSpPr>
            <p:cNvPr id="121" name="Google Shape;121;p7"/>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6000"/>
              <a:buFont typeface="Poppins"/>
              <a:buNone/>
              <a:defRPr b="1" sz="6000">
                <a:latin typeface="Poppins"/>
                <a:ea typeface="Poppins"/>
                <a:cs typeface="Poppins"/>
                <a:sym typeface="Poppin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32" name="Google Shape;132;p8"/>
          <p:cNvGrpSpPr/>
          <p:nvPr/>
        </p:nvGrpSpPr>
        <p:grpSpPr>
          <a:xfrm>
            <a:off x="306920" y="218345"/>
            <a:ext cx="2557204" cy="4704563"/>
            <a:chOff x="306920" y="218345"/>
            <a:chExt cx="2557204" cy="4704563"/>
          </a:xfrm>
        </p:grpSpPr>
        <p:sp>
          <p:nvSpPr>
            <p:cNvPr id="133" name="Google Shape;133;p8"/>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8"/>
          <p:cNvGrpSpPr/>
          <p:nvPr/>
        </p:nvGrpSpPr>
        <p:grpSpPr>
          <a:xfrm rot="10800000">
            <a:off x="6279545" y="219468"/>
            <a:ext cx="2557204" cy="4704563"/>
            <a:chOff x="306920" y="218345"/>
            <a:chExt cx="2557204" cy="4704563"/>
          </a:xfrm>
        </p:grpSpPr>
        <p:sp>
          <p:nvSpPr>
            <p:cNvPr id="143" name="Google Shape;143;p8"/>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5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4" name="Google Shape;154;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155" name="Google Shape;155;p9"/>
          <p:cNvGrpSpPr/>
          <p:nvPr/>
        </p:nvGrpSpPr>
        <p:grpSpPr>
          <a:xfrm flipH="1" rot="10800000">
            <a:off x="306920" y="219468"/>
            <a:ext cx="2557204" cy="4704563"/>
            <a:chOff x="306920" y="218345"/>
            <a:chExt cx="2557204" cy="4704563"/>
          </a:xfrm>
        </p:grpSpPr>
        <p:sp>
          <p:nvSpPr>
            <p:cNvPr id="156" name="Google Shape;156;p9"/>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9"/>
          <p:cNvGrpSpPr/>
          <p:nvPr/>
        </p:nvGrpSpPr>
        <p:grpSpPr>
          <a:xfrm flipH="1">
            <a:off x="6279545" y="218345"/>
            <a:ext cx="2557204" cy="4704563"/>
            <a:chOff x="306920" y="218345"/>
            <a:chExt cx="2557204" cy="4704563"/>
          </a:xfrm>
        </p:grpSpPr>
        <p:sp>
          <p:nvSpPr>
            <p:cNvPr id="166" name="Google Shape;166;p9"/>
            <p:cNvSpPr/>
            <p:nvPr/>
          </p:nvSpPr>
          <p:spPr>
            <a:xfrm flipH="1" rot="10800000">
              <a:off x="356528" y="1350436"/>
              <a:ext cx="32" cy="2487200"/>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flipH="1" rot="10800000">
              <a:off x="356542" y="269703"/>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rot="10800000">
              <a:off x="838906" y="21834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flipH="1" rot="10800000">
              <a:off x="306920" y="1959955"/>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356542" y="3789470"/>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flipH="1">
              <a:off x="829456"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rot="-5400000">
              <a:off x="1846765" y="3959311"/>
              <a:ext cx="32" cy="1828771"/>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rot="10800000">
              <a:off x="2761181" y="48236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flipH="1">
              <a:off x="306923" y="425716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 name="Shape 175"/>
        <p:cNvGrpSpPr/>
        <p:nvPr/>
      </p:nvGrpSpPr>
      <p:grpSpPr>
        <a:xfrm>
          <a:off x="0" y="0"/>
          <a:ext cx="0" cy="0"/>
          <a:chOff x="0" y="0"/>
          <a:chExt cx="0" cy="0"/>
        </a:xfrm>
      </p:grpSpPr>
      <p:sp>
        <p:nvSpPr>
          <p:cNvPr id="176" name="Google Shape;176;p10"/>
          <p:cNvSpPr/>
          <p:nvPr>
            <p:ph idx="2" type="pic"/>
          </p:nvPr>
        </p:nvSpPr>
        <p:spPr>
          <a:xfrm>
            <a:off x="0" y="-14875"/>
            <a:ext cx="9144000" cy="5158500"/>
          </a:xfrm>
          <a:prstGeom prst="rect">
            <a:avLst/>
          </a:prstGeom>
          <a:noFill/>
          <a:ln>
            <a:noFill/>
          </a:ln>
        </p:spPr>
      </p:sp>
      <p:sp>
        <p:nvSpPr>
          <p:cNvPr id="177" name="Google Shape;177;p10"/>
          <p:cNvSpPr txBox="1"/>
          <p:nvPr>
            <p:ph type="title"/>
          </p:nvPr>
        </p:nvSpPr>
        <p:spPr>
          <a:xfrm>
            <a:off x="713225" y="3699125"/>
            <a:ext cx="4455300" cy="7188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theme" Target="../theme/theme2.xml"/><Relationship Id="rId25" Type="http://schemas.openxmlformats.org/officeDocument/2006/relationships/slideLayout" Target="../slideLayouts/slideLayout50.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1pPr>
            <a:lvl2pPr lvl="1"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1pPr>
            <a:lvl2pPr indent="-304800" lvl="1" marL="91440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2pPr>
            <a:lvl3pPr indent="-304800" lvl="2" marL="137160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3pPr>
            <a:lvl4pPr indent="-304800" lvl="3" marL="182880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4pPr>
            <a:lvl5pPr indent="-304800" lvl="4" marL="228600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5pPr>
            <a:lvl6pPr indent="-304800" lvl="5" marL="274320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6pPr>
            <a:lvl7pPr indent="-304800" lvl="6" marL="320040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7pPr>
            <a:lvl8pPr indent="-304800" lvl="7" marL="365760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8pPr>
            <a:lvl9pPr indent="-304800" lvl="8" marL="4114800">
              <a:lnSpc>
                <a:spcPct val="100000"/>
              </a:lnSpc>
              <a:spcBef>
                <a:spcPts val="1600"/>
              </a:spcBef>
              <a:spcAft>
                <a:spcPts val="1600"/>
              </a:spcAft>
              <a:buClr>
                <a:schemeClr val="dk1"/>
              </a:buClr>
              <a:buSzPts val="1200"/>
              <a:buFont typeface="Kumbh Sans"/>
              <a:buChar char="■"/>
              <a:defRPr sz="1200">
                <a:solidFill>
                  <a:schemeClr val="dk1"/>
                </a:solidFill>
                <a:latin typeface="Kumbh Sans"/>
                <a:ea typeface="Kumbh Sans"/>
                <a:cs typeface="Kumbh Sans"/>
                <a:sym typeface="Kumbh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3" name="Shape 523"/>
        <p:cNvGrpSpPr/>
        <p:nvPr/>
      </p:nvGrpSpPr>
      <p:grpSpPr>
        <a:xfrm>
          <a:off x="0" y="0"/>
          <a:ext cx="0" cy="0"/>
          <a:chOff x="0" y="0"/>
          <a:chExt cx="0" cy="0"/>
        </a:xfrm>
      </p:grpSpPr>
      <p:sp>
        <p:nvSpPr>
          <p:cNvPr id="524" name="Google Shape;524;p2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1pPr>
            <a:lvl2pPr lvl="1"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9pPr>
          </a:lstStyle>
          <a:p/>
        </p:txBody>
      </p:sp>
      <p:sp>
        <p:nvSpPr>
          <p:cNvPr id="525" name="Google Shape;525;p2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1pPr>
            <a:lvl2pPr indent="-304800" lvl="1" marL="914400" rtl="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2pPr>
            <a:lvl3pPr indent="-304800" lvl="2" marL="1371600" rtl="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3pPr>
            <a:lvl4pPr indent="-304800" lvl="3" marL="1828800" rtl="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4pPr>
            <a:lvl5pPr indent="-304800" lvl="4" marL="2286000" rtl="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5pPr>
            <a:lvl6pPr indent="-304800" lvl="5" marL="2743200" rtl="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6pPr>
            <a:lvl7pPr indent="-304800" lvl="6" marL="3200400" rtl="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7pPr>
            <a:lvl8pPr indent="-304800" lvl="7" marL="3657600" rtl="0">
              <a:lnSpc>
                <a:spcPct val="100000"/>
              </a:lnSpc>
              <a:spcBef>
                <a:spcPts val="1600"/>
              </a:spcBef>
              <a:spcAft>
                <a:spcPts val="0"/>
              </a:spcAft>
              <a:buClr>
                <a:schemeClr val="dk1"/>
              </a:buClr>
              <a:buSzPts val="1200"/>
              <a:buFont typeface="Kumbh Sans"/>
              <a:buChar char="○"/>
              <a:defRPr sz="1200">
                <a:solidFill>
                  <a:schemeClr val="dk1"/>
                </a:solidFill>
                <a:latin typeface="Kumbh Sans"/>
                <a:ea typeface="Kumbh Sans"/>
                <a:cs typeface="Kumbh Sans"/>
                <a:sym typeface="Kumbh Sans"/>
              </a:defRPr>
            </a:lvl8pPr>
            <a:lvl9pPr indent="-304800" lvl="8" marL="4114800" rtl="0">
              <a:lnSpc>
                <a:spcPct val="100000"/>
              </a:lnSpc>
              <a:spcBef>
                <a:spcPts val="1600"/>
              </a:spcBef>
              <a:spcAft>
                <a:spcPts val="1600"/>
              </a:spcAft>
              <a:buClr>
                <a:schemeClr val="dk1"/>
              </a:buClr>
              <a:buSzPts val="1200"/>
              <a:buFont typeface="Kumbh Sans"/>
              <a:buChar char="■"/>
              <a:defRPr sz="1200">
                <a:solidFill>
                  <a:schemeClr val="dk1"/>
                </a:solidFill>
                <a:latin typeface="Kumbh Sans"/>
                <a:ea typeface="Kumbh Sans"/>
                <a:cs typeface="Kumbh Sans"/>
                <a:sym typeface="Kumbh Sans"/>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figma.com/file/lULcprBeKtfnAP8xjqWDJH/DH110-Architecture?type=whiteboard&amp;node-id=0%3A1&amp;t=9wmXsobsuL4ru1hE-1" TargetMode="External"/><Relationship Id="rId4" Type="http://schemas.openxmlformats.org/officeDocument/2006/relationships/image" Target="../media/image6.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16.png"/><Relationship Id="rId7"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hyperlink" Target="https://www.figma.com/file/g7r0MvCRHMUWtvHgitPVi3/DH-110%3A-Product-Wireframes?type=design&amp;node-id=0%3A1&amp;mode=design&amp;t=tucFkQm5MSKkqj3V-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 Id="rId3" Type="http://schemas.openxmlformats.org/officeDocument/2006/relationships/hyperlink" Target="https://docs.google.com/document/d/1bni-ARGLkwYQCnRcRKnCxSpnGOLcn3-BJMJ0ivZsjYw/edit?usp=sharing" TargetMode="External"/><Relationship Id="rId4" Type="http://schemas.openxmlformats.org/officeDocument/2006/relationships/hyperlink" Target="https://docs.google.com/document/d/1bni-ARGLkwYQCnRcRKnCxSpnGOLcn3-BJMJ0ivZsjYw/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hyperlink" Target="https://www.figma.com/proto/g7r0MvCRHMUWtvHgitPVi3/DH-110%3A-Product-Wireframes?type=design&amp;node-id=198-550&amp;t=8aqf2sor8YTgHTLB-1&amp;scaling=min-zoom&amp;page-id=0%3A1&amp;starting-point-node-id=172%3A360&amp;show-proto-sidebar=1&amp;mode=design" TargetMode="Externa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53"/>
          <p:cNvSpPr txBox="1"/>
          <p:nvPr>
            <p:ph type="ctrTitle"/>
          </p:nvPr>
        </p:nvSpPr>
        <p:spPr>
          <a:xfrm>
            <a:off x="1044450" y="848725"/>
            <a:ext cx="6189900" cy="211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Final Presentation</a:t>
            </a:r>
            <a:endParaRPr b="0" i="1" sz="5600"/>
          </a:p>
        </p:txBody>
      </p:sp>
      <p:sp>
        <p:nvSpPr>
          <p:cNvPr id="1046" name="Google Shape;1046;p53"/>
          <p:cNvSpPr txBox="1"/>
          <p:nvPr>
            <p:ph idx="1" type="subTitle"/>
          </p:nvPr>
        </p:nvSpPr>
        <p:spPr>
          <a:xfrm>
            <a:off x="1044450" y="3354325"/>
            <a:ext cx="5218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Sedge, Jino, Charlene, Jeffrey</a:t>
            </a:r>
            <a:endParaRPr/>
          </a:p>
        </p:txBody>
      </p:sp>
      <p:sp>
        <p:nvSpPr>
          <p:cNvPr id="1047" name="Google Shape;1047;p53"/>
          <p:cNvSpPr/>
          <p:nvPr/>
        </p:nvSpPr>
        <p:spPr>
          <a:xfrm rot="-5400000">
            <a:off x="-1229837" y="-3241537"/>
            <a:ext cx="81000" cy="78075"/>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2230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3"/>
          <p:cNvSpPr/>
          <p:nvPr/>
        </p:nvSpPr>
        <p:spPr>
          <a:xfrm rot="10800000">
            <a:off x="356551" y="3107991"/>
            <a:ext cx="3657490" cy="25"/>
          </a:xfrm>
          <a:custGeom>
            <a:rect b="b" l="l" r="r" t="t"/>
            <a:pathLst>
              <a:path extrusionOk="0" fill="none" h="1" w="130578">
                <a:moveTo>
                  <a:pt x="0" y="0"/>
                </a:moveTo>
                <a:lnTo>
                  <a:pt x="130577" y="0"/>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a:off x="4014049" y="3060349"/>
            <a:ext cx="101898" cy="98203"/>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53"/>
          <p:cNvGrpSpPr/>
          <p:nvPr/>
        </p:nvGrpSpPr>
        <p:grpSpPr>
          <a:xfrm>
            <a:off x="5301525" y="-11387"/>
            <a:ext cx="5630600" cy="4934294"/>
            <a:chOff x="5301525" y="-11387"/>
            <a:chExt cx="5630600" cy="4934294"/>
          </a:xfrm>
        </p:grpSpPr>
        <p:sp>
          <p:nvSpPr>
            <p:cNvPr id="1051" name="Google Shape;1051;p53"/>
            <p:cNvSpPr/>
            <p:nvPr/>
          </p:nvSpPr>
          <p:spPr>
            <a:xfrm>
              <a:off x="5301525" y="4311100"/>
              <a:ext cx="2650200" cy="562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3"/>
            <p:cNvSpPr/>
            <p:nvPr/>
          </p:nvSpPr>
          <p:spPr>
            <a:xfrm>
              <a:off x="8787278" y="596818"/>
              <a:ext cx="48459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7262067" y="22008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3"/>
            <p:cNvSpPr/>
            <p:nvPr/>
          </p:nvSpPr>
          <p:spPr>
            <a:xfrm rot="5400000">
              <a:off x="7817001" y="-195205"/>
              <a:ext cx="32" cy="929802"/>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3"/>
            <p:cNvSpPr/>
            <p:nvPr/>
          </p:nvSpPr>
          <p:spPr>
            <a:xfrm rot="5400000">
              <a:off x="8225850" y="4329692"/>
              <a:ext cx="32" cy="548606"/>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6" name="Google Shape;1056;p53"/>
            <p:cNvCxnSpPr/>
            <p:nvPr/>
          </p:nvCxnSpPr>
          <p:spPr>
            <a:xfrm>
              <a:off x="7994050" y="267950"/>
              <a:ext cx="0" cy="3388500"/>
            </a:xfrm>
            <a:prstGeom prst="straightConnector1">
              <a:avLst/>
            </a:prstGeom>
            <a:noFill/>
            <a:ln cap="flat" cmpd="sng" w="9525">
              <a:solidFill>
                <a:schemeClr val="dk1"/>
              </a:solidFill>
              <a:prstDash val="solid"/>
              <a:round/>
              <a:headEnd len="med" w="med" type="none"/>
              <a:tailEnd len="med" w="med" type="none"/>
            </a:ln>
          </p:spPr>
        </p:cxnSp>
        <p:sp>
          <p:nvSpPr>
            <p:cNvPr id="1057" name="Google Shape;1057;p53"/>
            <p:cNvSpPr/>
            <p:nvPr/>
          </p:nvSpPr>
          <p:spPr>
            <a:xfrm>
              <a:off x="7944443" y="3656449"/>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3"/>
            <p:cNvSpPr/>
            <p:nvPr/>
          </p:nvSpPr>
          <p:spPr>
            <a:xfrm flipH="1">
              <a:off x="8787284" y="2038366"/>
              <a:ext cx="32" cy="1554596"/>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3"/>
            <p:cNvSpPr/>
            <p:nvPr/>
          </p:nvSpPr>
          <p:spPr>
            <a:xfrm flipH="1">
              <a:off x="8381157" y="3519800"/>
              <a:ext cx="406118" cy="1084205"/>
            </a:xfrm>
            <a:custGeom>
              <a:rect b="b" l="l" r="r" t="t"/>
              <a:pathLst>
                <a:path extrusionOk="0" fill="none" h="34124" w="11482">
                  <a:moveTo>
                    <a:pt x="0" y="1"/>
                  </a:moveTo>
                  <a:lnTo>
                    <a:pt x="0" y="30332"/>
                  </a:lnTo>
                  <a:cubicBezTo>
                    <a:pt x="0" y="32455"/>
                    <a:pt x="1668" y="34124"/>
                    <a:pt x="3792" y="34124"/>
                  </a:cubicBezTo>
                  <a:lnTo>
                    <a:pt x="11481" y="34124"/>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3"/>
            <p:cNvSpPr/>
            <p:nvPr/>
          </p:nvSpPr>
          <p:spPr>
            <a:xfrm flipH="1">
              <a:off x="8737686" y="2029647"/>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3"/>
            <p:cNvSpPr/>
            <p:nvPr/>
          </p:nvSpPr>
          <p:spPr>
            <a:xfrm>
              <a:off x="8428883" y="4554382"/>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p:nvPr/>
          </p:nvSpPr>
          <p:spPr>
            <a:xfrm flipH="1" rot="-5400000">
              <a:off x="8663715" y="4823681"/>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3"/>
            <p:cNvSpPr/>
            <p:nvPr/>
          </p:nvSpPr>
          <p:spPr>
            <a:xfrm rot="-5400000">
              <a:off x="9037232" y="4598994"/>
              <a:ext cx="32" cy="548606"/>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3"/>
            <p:cNvSpPr/>
            <p:nvPr/>
          </p:nvSpPr>
          <p:spPr>
            <a:xfrm rot="10800000">
              <a:off x="8430761" y="924916"/>
              <a:ext cx="32" cy="1371133"/>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3"/>
            <p:cNvSpPr/>
            <p:nvPr/>
          </p:nvSpPr>
          <p:spPr>
            <a:xfrm rot="10800000">
              <a:off x="8430761" y="2820916"/>
              <a:ext cx="32" cy="1371133"/>
            </a:xfrm>
            <a:custGeom>
              <a:rect b="b" l="l" r="r" t="t"/>
              <a:pathLst>
                <a:path extrusionOk="0" fill="none" h="101924" w="1">
                  <a:moveTo>
                    <a:pt x="0" y="1"/>
                  </a:moveTo>
                  <a:lnTo>
                    <a:pt x="0" y="101923"/>
                  </a:lnTo>
                </a:path>
              </a:pathLst>
            </a:custGeom>
            <a:no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3"/>
            <p:cNvSpPr/>
            <p:nvPr/>
          </p:nvSpPr>
          <p:spPr>
            <a:xfrm flipH="1">
              <a:off x="8381161" y="825697"/>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3"/>
            <p:cNvSpPr/>
            <p:nvPr/>
          </p:nvSpPr>
          <p:spPr>
            <a:xfrm flipH="1">
              <a:off x="8381161" y="2271472"/>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3"/>
            <p:cNvSpPr/>
            <p:nvPr/>
          </p:nvSpPr>
          <p:spPr>
            <a:xfrm flipH="1">
              <a:off x="8381161" y="2727547"/>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3"/>
            <p:cNvSpPr/>
            <p:nvPr/>
          </p:nvSpPr>
          <p:spPr>
            <a:xfrm flipH="1">
              <a:off x="8381161" y="4150647"/>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3"/>
            <p:cNvSpPr/>
            <p:nvPr/>
          </p:nvSpPr>
          <p:spPr>
            <a:xfrm flipH="1">
              <a:off x="8737673" y="3456872"/>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3"/>
            <p:cNvSpPr/>
            <p:nvPr/>
          </p:nvSpPr>
          <p:spPr>
            <a:xfrm>
              <a:off x="7891103" y="4554385"/>
              <a:ext cx="102943" cy="99226"/>
            </a:xfrm>
            <a:custGeom>
              <a:rect b="b" l="l" r="r" t="t"/>
              <a:pathLst>
                <a:path extrusionOk="0" h="3123" w="3240">
                  <a:moveTo>
                    <a:pt x="1562" y="0"/>
                  </a:moveTo>
                  <a:cubicBezTo>
                    <a:pt x="786" y="0"/>
                    <a:pt x="1" y="669"/>
                    <a:pt x="1" y="1561"/>
                  </a:cubicBezTo>
                  <a:cubicBezTo>
                    <a:pt x="1" y="2453"/>
                    <a:pt x="786" y="3122"/>
                    <a:pt x="1562" y="3122"/>
                  </a:cubicBezTo>
                  <a:cubicBezTo>
                    <a:pt x="2454" y="3122"/>
                    <a:pt x="3239" y="2453"/>
                    <a:pt x="3239" y="1561"/>
                  </a:cubicBezTo>
                  <a:cubicBezTo>
                    <a:pt x="3239" y="669"/>
                    <a:pt x="2454" y="0"/>
                    <a:pt x="1562"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3"/>
            <p:cNvSpPr/>
            <p:nvPr/>
          </p:nvSpPr>
          <p:spPr>
            <a:xfrm>
              <a:off x="8281925" y="-11387"/>
              <a:ext cx="2650200" cy="562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3"/>
            <p:cNvSpPr/>
            <p:nvPr/>
          </p:nvSpPr>
          <p:spPr>
            <a:xfrm>
              <a:off x="8737681" y="497588"/>
              <a:ext cx="99226" cy="99226"/>
            </a:xfrm>
            <a:custGeom>
              <a:rect b="b" l="l" r="r" t="t"/>
              <a:pathLst>
                <a:path extrusionOk="0" h="3123" w="3123">
                  <a:moveTo>
                    <a:pt x="1561" y="0"/>
                  </a:moveTo>
                  <a:cubicBezTo>
                    <a:pt x="669" y="0"/>
                    <a:pt x="0" y="670"/>
                    <a:pt x="0" y="1562"/>
                  </a:cubicBezTo>
                  <a:cubicBezTo>
                    <a:pt x="0" y="2454"/>
                    <a:pt x="669" y="3123"/>
                    <a:pt x="1561" y="3123"/>
                  </a:cubicBezTo>
                  <a:cubicBezTo>
                    <a:pt x="2453" y="3123"/>
                    <a:pt x="3123" y="2454"/>
                    <a:pt x="3123" y="1562"/>
                  </a:cubicBezTo>
                  <a:cubicBezTo>
                    <a:pt x="3123" y="670"/>
                    <a:pt x="2453" y="0"/>
                    <a:pt x="1561" y="0"/>
                  </a:cubicBezTo>
                  <a:close/>
                </a:path>
              </a:pathLst>
            </a:custGeom>
            <a:solidFill>
              <a:schemeClr val="lt1"/>
            </a:solidFill>
            <a:ln cap="flat" cmpd="sng" w="9525">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62"/>
          <p:cNvSpPr txBox="1"/>
          <p:nvPr>
            <p:ph type="title"/>
          </p:nvPr>
        </p:nvSpPr>
        <p:spPr>
          <a:xfrm>
            <a:off x="701025" y="567650"/>
            <a:ext cx="4778700" cy="55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Focus Group</a:t>
            </a:r>
            <a:r>
              <a:rPr lang="en" sz="2800"/>
              <a:t> Interviews</a:t>
            </a:r>
            <a:endParaRPr sz="2800"/>
          </a:p>
        </p:txBody>
      </p:sp>
      <p:pic>
        <p:nvPicPr>
          <p:cNvPr id="1137" name="Google Shape;1137;p62"/>
          <p:cNvPicPr preferRelativeResize="0"/>
          <p:nvPr/>
        </p:nvPicPr>
        <p:blipFill>
          <a:blip r:embed="rId3">
            <a:alphaModFix/>
          </a:blip>
          <a:stretch>
            <a:fillRect/>
          </a:stretch>
        </p:blipFill>
        <p:spPr>
          <a:xfrm>
            <a:off x="998850" y="1346625"/>
            <a:ext cx="2949124" cy="2884301"/>
          </a:xfrm>
          <a:prstGeom prst="rect">
            <a:avLst/>
          </a:prstGeom>
          <a:noFill/>
          <a:ln cap="flat" cmpd="sng" w="19050">
            <a:solidFill>
              <a:schemeClr val="dk2"/>
            </a:solidFill>
            <a:prstDash val="solid"/>
            <a:round/>
            <a:headEnd len="sm" w="sm" type="none"/>
            <a:tailEnd len="sm" w="sm" type="none"/>
          </a:ln>
        </p:spPr>
      </p:pic>
      <p:pic>
        <p:nvPicPr>
          <p:cNvPr id="1138" name="Google Shape;1138;p62"/>
          <p:cNvPicPr preferRelativeResize="0"/>
          <p:nvPr/>
        </p:nvPicPr>
        <p:blipFill>
          <a:blip r:embed="rId4">
            <a:alphaModFix/>
          </a:blip>
          <a:stretch>
            <a:fillRect/>
          </a:stretch>
        </p:blipFill>
        <p:spPr>
          <a:xfrm>
            <a:off x="4894350" y="1358425"/>
            <a:ext cx="2922774" cy="28607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63"/>
          <p:cNvSpPr txBox="1"/>
          <p:nvPr>
            <p:ph type="title"/>
          </p:nvPr>
        </p:nvSpPr>
        <p:spPr>
          <a:xfrm>
            <a:off x="726600" y="607113"/>
            <a:ext cx="4601400" cy="6156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2800"/>
              <a:t>Survey </a:t>
            </a:r>
            <a:endParaRPr sz="2800"/>
          </a:p>
        </p:txBody>
      </p:sp>
      <p:pic>
        <p:nvPicPr>
          <p:cNvPr id="1144" name="Google Shape;1144;p63"/>
          <p:cNvPicPr preferRelativeResize="0"/>
          <p:nvPr/>
        </p:nvPicPr>
        <p:blipFill>
          <a:blip r:embed="rId3">
            <a:alphaModFix/>
          </a:blip>
          <a:stretch>
            <a:fillRect/>
          </a:stretch>
        </p:blipFill>
        <p:spPr>
          <a:xfrm>
            <a:off x="2024975" y="1441663"/>
            <a:ext cx="5094050" cy="1867675"/>
          </a:xfrm>
          <a:prstGeom prst="rect">
            <a:avLst/>
          </a:prstGeom>
          <a:noFill/>
          <a:ln cap="flat" cmpd="sng" w="19050">
            <a:solidFill>
              <a:schemeClr val="dk2"/>
            </a:solidFill>
            <a:prstDash val="solid"/>
            <a:round/>
            <a:headEnd len="sm" w="sm" type="none"/>
            <a:tailEnd len="sm" w="sm" type="none"/>
          </a:ln>
        </p:spPr>
      </p:pic>
      <p:sp>
        <p:nvSpPr>
          <p:cNvPr id="1145" name="Google Shape;1145;p63"/>
          <p:cNvSpPr txBox="1"/>
          <p:nvPr/>
        </p:nvSpPr>
        <p:spPr>
          <a:xfrm>
            <a:off x="726600" y="3354700"/>
            <a:ext cx="76908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latin typeface="Kumbh Sans"/>
                <a:ea typeface="Kumbh Sans"/>
                <a:cs typeface="Kumbh Sans"/>
                <a:sym typeface="Kumbh Sans"/>
              </a:rPr>
              <a:t>The survey portion of our user research allowed us to get a broader scope and understanding of the scene, as we were able to ask a wider range of students with much better time efficiency. The survey below incorporates both multiple choice and short-answer experience questions to evaluate the user’s experience with their student organization and to assess any needs they have currently.</a:t>
            </a:r>
            <a:endParaRPr sz="1300">
              <a:solidFill>
                <a:schemeClr val="dk1"/>
              </a:solidFill>
              <a:latin typeface="Kumbh Sans"/>
              <a:ea typeface="Kumbh Sans"/>
              <a:cs typeface="Kumbh Sans"/>
              <a:sym typeface="Kumbh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64"/>
          <p:cNvSpPr txBox="1"/>
          <p:nvPr>
            <p:ph type="title"/>
          </p:nvPr>
        </p:nvSpPr>
        <p:spPr>
          <a:xfrm>
            <a:off x="587600" y="463213"/>
            <a:ext cx="46014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000"/>
              <a:t>Survey Insights</a:t>
            </a:r>
            <a:endParaRPr sz="3000"/>
          </a:p>
        </p:txBody>
      </p:sp>
      <p:sp>
        <p:nvSpPr>
          <p:cNvPr id="1151" name="Google Shape;1151;p64"/>
          <p:cNvSpPr txBox="1"/>
          <p:nvPr>
            <p:ph idx="4294967295" type="subTitle"/>
          </p:nvPr>
        </p:nvSpPr>
        <p:spPr>
          <a:xfrm>
            <a:off x="713063" y="1882676"/>
            <a:ext cx="2469300" cy="3414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Mostly through social media(instagram, slack, group chat)</a:t>
            </a:r>
            <a:endParaRPr/>
          </a:p>
          <a:p>
            <a:pPr indent="-304800" lvl="0" marL="457200" rtl="0" algn="l">
              <a:spcBef>
                <a:spcPts val="0"/>
              </a:spcBef>
              <a:spcAft>
                <a:spcPts val="0"/>
              </a:spcAft>
              <a:buSzPts val="1200"/>
              <a:buChar char="-"/>
            </a:pPr>
            <a:r>
              <a:rPr lang="en"/>
              <a:t>Club leaders are mostly responsible for designating activities and schedule. </a:t>
            </a:r>
            <a:endParaRPr/>
          </a:p>
        </p:txBody>
      </p:sp>
      <p:sp>
        <p:nvSpPr>
          <p:cNvPr id="1152" name="Google Shape;1152;p64"/>
          <p:cNvSpPr txBox="1"/>
          <p:nvPr>
            <p:ph idx="4294967295" type="subTitle"/>
          </p:nvPr>
        </p:nvSpPr>
        <p:spPr>
          <a:xfrm>
            <a:off x="3282150" y="1882665"/>
            <a:ext cx="2579700" cy="215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Many of the internal club social events are </a:t>
            </a:r>
            <a:r>
              <a:rPr lang="en"/>
              <a:t>scheduled last minute, which troubles the participation of many club members with schedule issues.</a:t>
            </a:r>
            <a:endParaRPr/>
          </a:p>
        </p:txBody>
      </p:sp>
      <p:sp>
        <p:nvSpPr>
          <p:cNvPr id="1153" name="Google Shape;1153;p64"/>
          <p:cNvSpPr txBox="1"/>
          <p:nvPr>
            <p:ph idx="4294967295" type="subTitle"/>
          </p:nvPr>
        </p:nvSpPr>
        <p:spPr>
          <a:xfrm>
            <a:off x="713063" y="1325800"/>
            <a:ext cx="2469300" cy="56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t>How does your club run socials?</a:t>
            </a:r>
            <a:endParaRPr b="1" u="sng"/>
          </a:p>
        </p:txBody>
      </p:sp>
      <p:sp>
        <p:nvSpPr>
          <p:cNvPr id="1154" name="Google Shape;1154;p64"/>
          <p:cNvSpPr txBox="1"/>
          <p:nvPr>
            <p:ph idx="4294967295" type="subTitle"/>
          </p:nvPr>
        </p:nvSpPr>
        <p:spPr>
          <a:xfrm>
            <a:off x="3602736" y="1325800"/>
            <a:ext cx="2577300" cy="56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t>Pain Points?</a:t>
            </a:r>
            <a:endParaRPr b="1" u="sng"/>
          </a:p>
        </p:txBody>
      </p:sp>
      <p:sp>
        <p:nvSpPr>
          <p:cNvPr id="1155" name="Google Shape;1155;p64"/>
          <p:cNvSpPr txBox="1"/>
          <p:nvPr>
            <p:ph idx="4294967295" type="subTitle"/>
          </p:nvPr>
        </p:nvSpPr>
        <p:spPr>
          <a:xfrm>
            <a:off x="5961614" y="1325800"/>
            <a:ext cx="2466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Why does your club run social events?</a:t>
            </a:r>
            <a:endParaRPr b="1" u="sng"/>
          </a:p>
          <a:p>
            <a:pPr indent="0" lvl="0" marL="0" rtl="0" algn="l">
              <a:spcBef>
                <a:spcPts val="1600"/>
              </a:spcBef>
              <a:spcAft>
                <a:spcPts val="1600"/>
              </a:spcAft>
              <a:buNone/>
            </a:pPr>
            <a:r>
              <a:t/>
            </a:r>
            <a:endParaRPr/>
          </a:p>
        </p:txBody>
      </p:sp>
      <p:sp>
        <p:nvSpPr>
          <p:cNvPr id="1156" name="Google Shape;1156;p64"/>
          <p:cNvSpPr txBox="1"/>
          <p:nvPr>
            <p:ph idx="4294967295" type="subTitle"/>
          </p:nvPr>
        </p:nvSpPr>
        <p:spPr>
          <a:xfrm>
            <a:off x="5961625" y="1882665"/>
            <a:ext cx="2579700" cy="215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Bonding between club members. </a:t>
            </a:r>
            <a:endParaRPr/>
          </a:p>
          <a:p>
            <a:pPr indent="-304800" lvl="0" marL="457200" rtl="0" algn="l">
              <a:spcBef>
                <a:spcPts val="0"/>
              </a:spcBef>
              <a:spcAft>
                <a:spcPts val="0"/>
              </a:spcAft>
              <a:buSzPts val="1200"/>
              <a:buChar char="-"/>
            </a:pPr>
            <a:r>
              <a:rPr lang="en"/>
              <a:t>Help </a:t>
            </a:r>
            <a:r>
              <a:rPr lang="en"/>
              <a:t>students</a:t>
            </a:r>
            <a:r>
              <a:rPr lang="en"/>
              <a:t> cope with stress of quarter. </a:t>
            </a:r>
            <a:endParaRPr/>
          </a:p>
          <a:p>
            <a:pPr indent="-304800" lvl="0" marL="457200" rtl="0" algn="l">
              <a:spcBef>
                <a:spcPts val="0"/>
              </a:spcBef>
              <a:spcAft>
                <a:spcPts val="0"/>
              </a:spcAft>
              <a:buSzPts val="1200"/>
              <a:buChar char="-"/>
            </a:pPr>
            <a:r>
              <a:rPr lang="en"/>
              <a:t>Promote networking within and outside of the club.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65"/>
          <p:cNvSpPr txBox="1"/>
          <p:nvPr>
            <p:ph type="title"/>
          </p:nvPr>
        </p:nvSpPr>
        <p:spPr>
          <a:xfrm>
            <a:off x="3960850" y="2108013"/>
            <a:ext cx="4601400" cy="16623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4800"/>
              <a:t>Iterative Design</a:t>
            </a:r>
            <a:endParaRPr sz="4800"/>
          </a:p>
        </p:txBody>
      </p:sp>
      <p:sp>
        <p:nvSpPr>
          <p:cNvPr id="1162" name="Google Shape;1162;p65"/>
          <p:cNvSpPr txBox="1"/>
          <p:nvPr>
            <p:ph idx="2" type="title"/>
          </p:nvPr>
        </p:nvSpPr>
        <p:spPr>
          <a:xfrm>
            <a:off x="3960850" y="1003588"/>
            <a:ext cx="116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pic>
        <p:nvPicPr>
          <p:cNvPr id="1163" name="Google Shape;1163;p65"/>
          <p:cNvPicPr preferRelativeResize="0"/>
          <p:nvPr/>
        </p:nvPicPr>
        <p:blipFill>
          <a:blip r:embed="rId3">
            <a:alphaModFix/>
          </a:blip>
          <a:stretch>
            <a:fillRect/>
          </a:stretch>
        </p:blipFill>
        <p:spPr>
          <a:xfrm>
            <a:off x="717700" y="1200150"/>
            <a:ext cx="2743200"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66"/>
          <p:cNvSpPr txBox="1"/>
          <p:nvPr>
            <p:ph type="title"/>
          </p:nvPr>
        </p:nvSpPr>
        <p:spPr>
          <a:xfrm>
            <a:off x="587600" y="463213"/>
            <a:ext cx="46014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000"/>
              <a:t>Design Architecture</a:t>
            </a:r>
            <a:endParaRPr sz="3000"/>
          </a:p>
        </p:txBody>
      </p:sp>
      <p:sp>
        <p:nvSpPr>
          <p:cNvPr id="1169" name="Google Shape;1169;p66"/>
          <p:cNvSpPr txBox="1"/>
          <p:nvPr/>
        </p:nvSpPr>
        <p:spPr>
          <a:xfrm>
            <a:off x="3887175" y="1144575"/>
            <a:ext cx="14985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Kumbh Sans"/>
                <a:ea typeface="Kumbh Sans"/>
                <a:cs typeface="Kumbh Sans"/>
                <a:sym typeface="Kumbh Sans"/>
                <a:hlinkClick r:id="rId3"/>
              </a:rPr>
              <a:t>Link to Figma</a:t>
            </a:r>
            <a:endParaRPr sz="1200">
              <a:solidFill>
                <a:schemeClr val="dk1"/>
              </a:solidFill>
              <a:latin typeface="Kumbh Sans"/>
              <a:ea typeface="Kumbh Sans"/>
              <a:cs typeface="Kumbh Sans"/>
              <a:sym typeface="Kumbh Sans"/>
            </a:endParaRPr>
          </a:p>
        </p:txBody>
      </p:sp>
      <p:pic>
        <p:nvPicPr>
          <p:cNvPr id="1170" name="Google Shape;1170;p66"/>
          <p:cNvPicPr preferRelativeResize="0"/>
          <p:nvPr/>
        </p:nvPicPr>
        <p:blipFill>
          <a:blip r:embed="rId4">
            <a:alphaModFix/>
          </a:blip>
          <a:stretch>
            <a:fillRect/>
          </a:stretch>
        </p:blipFill>
        <p:spPr>
          <a:xfrm>
            <a:off x="744825" y="1571713"/>
            <a:ext cx="2743200" cy="2743200"/>
          </a:xfrm>
          <a:prstGeom prst="rect">
            <a:avLst/>
          </a:prstGeom>
          <a:noFill/>
          <a:ln>
            <a:noFill/>
          </a:ln>
        </p:spPr>
      </p:pic>
      <p:pic>
        <p:nvPicPr>
          <p:cNvPr id="1171" name="Google Shape;1171;p66"/>
          <p:cNvPicPr preferRelativeResize="0"/>
          <p:nvPr/>
        </p:nvPicPr>
        <p:blipFill>
          <a:blip r:embed="rId5">
            <a:alphaModFix/>
          </a:blip>
          <a:stretch>
            <a:fillRect/>
          </a:stretch>
        </p:blipFill>
        <p:spPr>
          <a:xfrm>
            <a:off x="3887168" y="1541750"/>
            <a:ext cx="4808138" cy="280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67"/>
          <p:cNvSpPr txBox="1"/>
          <p:nvPr>
            <p:ph type="title"/>
          </p:nvPr>
        </p:nvSpPr>
        <p:spPr>
          <a:xfrm>
            <a:off x="587600" y="463225"/>
            <a:ext cx="61005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000"/>
              <a:t>Individual Wire Frames</a:t>
            </a:r>
            <a:endParaRPr sz="3000"/>
          </a:p>
        </p:txBody>
      </p:sp>
      <p:pic>
        <p:nvPicPr>
          <p:cNvPr id="1177" name="Google Shape;1177;p67"/>
          <p:cNvPicPr preferRelativeResize="0"/>
          <p:nvPr/>
        </p:nvPicPr>
        <p:blipFill>
          <a:blip r:embed="rId3">
            <a:alphaModFix/>
          </a:blip>
          <a:stretch>
            <a:fillRect/>
          </a:stretch>
        </p:blipFill>
        <p:spPr>
          <a:xfrm>
            <a:off x="2696653" y="2733900"/>
            <a:ext cx="3187449" cy="2184450"/>
          </a:xfrm>
          <a:prstGeom prst="rect">
            <a:avLst/>
          </a:prstGeom>
          <a:noFill/>
          <a:ln>
            <a:noFill/>
          </a:ln>
        </p:spPr>
      </p:pic>
      <p:pic>
        <p:nvPicPr>
          <p:cNvPr id="1178" name="Google Shape;1178;p67"/>
          <p:cNvPicPr preferRelativeResize="0"/>
          <p:nvPr/>
        </p:nvPicPr>
        <p:blipFill>
          <a:blip r:embed="rId4">
            <a:alphaModFix/>
          </a:blip>
          <a:stretch>
            <a:fillRect/>
          </a:stretch>
        </p:blipFill>
        <p:spPr>
          <a:xfrm>
            <a:off x="455675" y="2733900"/>
            <a:ext cx="2240987" cy="1953849"/>
          </a:xfrm>
          <a:prstGeom prst="rect">
            <a:avLst/>
          </a:prstGeom>
          <a:noFill/>
          <a:ln>
            <a:noFill/>
          </a:ln>
        </p:spPr>
      </p:pic>
      <p:pic>
        <p:nvPicPr>
          <p:cNvPr id="1179" name="Google Shape;1179;p67"/>
          <p:cNvPicPr preferRelativeResize="0"/>
          <p:nvPr/>
        </p:nvPicPr>
        <p:blipFill>
          <a:blip r:embed="rId5">
            <a:alphaModFix/>
          </a:blip>
          <a:stretch>
            <a:fillRect/>
          </a:stretch>
        </p:blipFill>
        <p:spPr>
          <a:xfrm>
            <a:off x="6151449" y="2849200"/>
            <a:ext cx="2784049" cy="1953850"/>
          </a:xfrm>
          <a:prstGeom prst="rect">
            <a:avLst/>
          </a:prstGeom>
          <a:noFill/>
          <a:ln cap="flat" cmpd="sng" w="19050">
            <a:solidFill>
              <a:schemeClr val="dk1"/>
            </a:solidFill>
            <a:prstDash val="solid"/>
            <a:round/>
            <a:headEnd len="sm" w="sm" type="none"/>
            <a:tailEnd len="sm" w="sm" type="none"/>
          </a:ln>
        </p:spPr>
      </p:pic>
      <p:pic>
        <p:nvPicPr>
          <p:cNvPr id="1180" name="Google Shape;1180;p67"/>
          <p:cNvPicPr preferRelativeResize="0"/>
          <p:nvPr/>
        </p:nvPicPr>
        <p:blipFill rotWithShape="1">
          <a:blip r:embed="rId6">
            <a:alphaModFix/>
          </a:blip>
          <a:srcRect b="0" l="1357" r="947" t="0"/>
          <a:stretch/>
        </p:blipFill>
        <p:spPr>
          <a:xfrm>
            <a:off x="6151450" y="280125"/>
            <a:ext cx="1345532" cy="2239400"/>
          </a:xfrm>
          <a:prstGeom prst="rect">
            <a:avLst/>
          </a:prstGeom>
          <a:noFill/>
          <a:ln cap="flat" cmpd="sng" w="19050">
            <a:solidFill>
              <a:schemeClr val="dk1"/>
            </a:solidFill>
            <a:prstDash val="solid"/>
            <a:round/>
            <a:headEnd len="sm" w="sm" type="none"/>
            <a:tailEnd len="sm" w="sm" type="none"/>
          </a:ln>
        </p:spPr>
      </p:pic>
      <p:pic>
        <p:nvPicPr>
          <p:cNvPr id="1181" name="Google Shape;1181;p67"/>
          <p:cNvPicPr preferRelativeResize="0"/>
          <p:nvPr/>
        </p:nvPicPr>
        <p:blipFill rotWithShape="1">
          <a:blip r:embed="rId7">
            <a:alphaModFix/>
          </a:blip>
          <a:srcRect b="0" l="9324" r="30788" t="0"/>
          <a:stretch/>
        </p:blipFill>
        <p:spPr>
          <a:xfrm>
            <a:off x="7660089" y="280125"/>
            <a:ext cx="1275411" cy="2239400"/>
          </a:xfrm>
          <a:prstGeom prst="rect">
            <a:avLst/>
          </a:prstGeom>
          <a:noFill/>
          <a:ln cap="flat" cmpd="sng" w="19050">
            <a:solidFill>
              <a:schemeClr val="dk1"/>
            </a:solidFill>
            <a:prstDash val="solid"/>
            <a:round/>
            <a:headEnd len="sm" w="sm" type="none"/>
            <a:tailEnd len="sm" w="sm" type="none"/>
          </a:ln>
        </p:spPr>
      </p:pic>
      <p:sp>
        <p:nvSpPr>
          <p:cNvPr id="1182" name="Google Shape;1182;p67"/>
          <p:cNvSpPr txBox="1"/>
          <p:nvPr/>
        </p:nvSpPr>
        <p:spPr>
          <a:xfrm>
            <a:off x="587600" y="1358550"/>
            <a:ext cx="4707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We began the design process by each creating our own lo-fi design concept based on our collective research insights. This gave us a diverse set of potential layouts and features that we then pulled together to create a cohesive lo-fi design.</a:t>
            </a:r>
            <a:endParaRPr sz="1200">
              <a:solidFill>
                <a:schemeClr val="dk1"/>
              </a:solidFill>
              <a:latin typeface="Kumbh Sans"/>
              <a:ea typeface="Kumbh Sans"/>
              <a:cs typeface="Kumbh Sans"/>
              <a:sym typeface="Kumbh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68"/>
          <p:cNvSpPr txBox="1"/>
          <p:nvPr>
            <p:ph type="title"/>
          </p:nvPr>
        </p:nvSpPr>
        <p:spPr>
          <a:xfrm>
            <a:off x="587600" y="463213"/>
            <a:ext cx="46014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000"/>
              <a:t>Final Wire Frame</a:t>
            </a:r>
            <a:endParaRPr sz="3000"/>
          </a:p>
        </p:txBody>
      </p:sp>
      <p:sp>
        <p:nvSpPr>
          <p:cNvPr id="1188" name="Google Shape;1188;p68"/>
          <p:cNvSpPr txBox="1"/>
          <p:nvPr/>
        </p:nvSpPr>
        <p:spPr>
          <a:xfrm>
            <a:off x="687150" y="1109725"/>
            <a:ext cx="3226800" cy="3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Design Features</a:t>
            </a:r>
            <a:endParaRPr sz="1200">
              <a:solidFill>
                <a:schemeClr val="dk1"/>
              </a:solidFill>
              <a:latin typeface="Kumbh Sans"/>
              <a:ea typeface="Kumbh Sans"/>
              <a:cs typeface="Kumbh Sans"/>
              <a:sym typeface="Kumbh Sans"/>
            </a:endParaRPr>
          </a:p>
          <a:p>
            <a:pPr indent="-304800" lvl="0" marL="457200" rtl="0" algn="l">
              <a:spcBef>
                <a:spcPts val="0"/>
              </a:spcBef>
              <a:spcAft>
                <a:spcPts val="0"/>
              </a:spcAft>
              <a:buClr>
                <a:schemeClr val="dk1"/>
              </a:buClr>
              <a:buSzPts val="1200"/>
              <a:buFont typeface="Kumbh Sans"/>
              <a:buAutoNum type="arabicParenR"/>
            </a:pPr>
            <a:r>
              <a:rPr lang="en" sz="1200">
                <a:solidFill>
                  <a:schemeClr val="dk1"/>
                </a:solidFill>
                <a:latin typeface="Kumbh Sans"/>
                <a:ea typeface="Kumbh Sans"/>
                <a:cs typeface="Kumbh Sans"/>
                <a:sym typeface="Kumbh Sans"/>
              </a:rPr>
              <a:t>Categorical design of activities. </a:t>
            </a:r>
            <a:endParaRPr sz="1200">
              <a:solidFill>
                <a:schemeClr val="dk1"/>
              </a:solidFill>
              <a:latin typeface="Kumbh Sans"/>
              <a:ea typeface="Kumbh Sans"/>
              <a:cs typeface="Kumbh Sans"/>
              <a:sym typeface="Kumbh Sans"/>
            </a:endParaRPr>
          </a:p>
          <a:p>
            <a:pPr indent="-304800" lvl="0" marL="914400" rtl="0" algn="l">
              <a:spcBef>
                <a:spcPts val="0"/>
              </a:spcBef>
              <a:spcAft>
                <a:spcPts val="0"/>
              </a:spcAft>
              <a:buClr>
                <a:schemeClr val="dk1"/>
              </a:buClr>
              <a:buSzPts val="1200"/>
              <a:buFont typeface="Kumbh Sans"/>
              <a:buChar char="-"/>
            </a:pPr>
            <a:r>
              <a:rPr lang="en" sz="1200">
                <a:solidFill>
                  <a:schemeClr val="dk1"/>
                </a:solidFill>
                <a:latin typeface="Kumbh Sans"/>
                <a:ea typeface="Kumbh Sans"/>
                <a:cs typeface="Kumbh Sans"/>
                <a:sym typeface="Kumbh Sans"/>
              </a:rPr>
              <a:t>Listing of events by categories for users’ ease of navigating certain activities</a:t>
            </a:r>
            <a:endParaRPr sz="1200">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sz="1200">
              <a:solidFill>
                <a:schemeClr val="dk1"/>
              </a:solidFill>
              <a:latin typeface="Kumbh Sans"/>
              <a:ea typeface="Kumbh Sans"/>
              <a:cs typeface="Kumbh Sans"/>
              <a:sym typeface="Kumbh Sans"/>
            </a:endParaRPr>
          </a:p>
          <a:p>
            <a:pPr indent="-304800" lvl="0" marL="457200" rtl="0" algn="l">
              <a:spcBef>
                <a:spcPts val="0"/>
              </a:spcBef>
              <a:spcAft>
                <a:spcPts val="0"/>
              </a:spcAft>
              <a:buClr>
                <a:schemeClr val="dk1"/>
              </a:buClr>
              <a:buSzPts val="1200"/>
              <a:buFont typeface="Kumbh Sans"/>
              <a:buAutoNum type="arabicParenR"/>
            </a:pPr>
            <a:r>
              <a:rPr lang="en" sz="1200">
                <a:solidFill>
                  <a:schemeClr val="dk1"/>
                </a:solidFill>
                <a:latin typeface="Kumbh Sans"/>
                <a:ea typeface="Kumbh Sans"/>
                <a:cs typeface="Kumbh Sans"/>
                <a:sym typeface="Kumbh Sans"/>
              </a:rPr>
              <a:t>Event Details</a:t>
            </a:r>
            <a:endParaRPr sz="1200">
              <a:solidFill>
                <a:schemeClr val="dk1"/>
              </a:solidFill>
              <a:latin typeface="Kumbh Sans"/>
              <a:ea typeface="Kumbh Sans"/>
              <a:cs typeface="Kumbh Sans"/>
              <a:sym typeface="Kumbh Sans"/>
            </a:endParaRPr>
          </a:p>
          <a:p>
            <a:pPr indent="-304800" lvl="0" marL="914400" rtl="0" algn="l">
              <a:spcBef>
                <a:spcPts val="0"/>
              </a:spcBef>
              <a:spcAft>
                <a:spcPts val="0"/>
              </a:spcAft>
              <a:buClr>
                <a:schemeClr val="dk1"/>
              </a:buClr>
              <a:buSzPts val="1200"/>
              <a:buFont typeface="Kumbh Sans"/>
              <a:buChar char="-"/>
            </a:pPr>
            <a:r>
              <a:rPr lang="en" sz="1200">
                <a:solidFill>
                  <a:schemeClr val="dk1"/>
                </a:solidFill>
                <a:latin typeface="Kumbh Sans"/>
                <a:ea typeface="Kumbh Sans"/>
                <a:cs typeface="Kumbh Sans"/>
                <a:sym typeface="Kumbh Sans"/>
              </a:rPr>
              <a:t>Once clicking on a specific event, give users access to booking instructions, transportation information etc. </a:t>
            </a:r>
            <a:endParaRPr sz="1200">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sz="1200">
              <a:solidFill>
                <a:schemeClr val="dk1"/>
              </a:solidFill>
              <a:latin typeface="Kumbh Sans"/>
              <a:ea typeface="Kumbh Sans"/>
              <a:cs typeface="Kumbh Sans"/>
              <a:sym typeface="Kumbh Sans"/>
            </a:endParaRPr>
          </a:p>
          <a:p>
            <a:pPr indent="-304800" lvl="0" marL="457200" rtl="0" algn="l">
              <a:spcBef>
                <a:spcPts val="0"/>
              </a:spcBef>
              <a:spcAft>
                <a:spcPts val="0"/>
              </a:spcAft>
              <a:buClr>
                <a:schemeClr val="dk1"/>
              </a:buClr>
              <a:buSzPts val="1200"/>
              <a:buFont typeface="Kumbh Sans"/>
              <a:buAutoNum type="arabicParenR"/>
            </a:pPr>
            <a:r>
              <a:rPr lang="en" sz="1200">
                <a:solidFill>
                  <a:schemeClr val="dk1"/>
                </a:solidFill>
                <a:latin typeface="Kumbh Sans"/>
                <a:ea typeface="Kumbh Sans"/>
                <a:cs typeface="Kumbh Sans"/>
                <a:sym typeface="Kumbh Sans"/>
              </a:rPr>
              <a:t>Planning Tools</a:t>
            </a:r>
            <a:endParaRPr sz="1200">
              <a:solidFill>
                <a:schemeClr val="dk1"/>
              </a:solidFill>
              <a:latin typeface="Kumbh Sans"/>
              <a:ea typeface="Kumbh Sans"/>
              <a:cs typeface="Kumbh Sans"/>
              <a:sym typeface="Kumbh Sans"/>
            </a:endParaRPr>
          </a:p>
          <a:p>
            <a:pPr indent="-304800" lvl="0" marL="914400" rtl="0" algn="l">
              <a:spcBef>
                <a:spcPts val="0"/>
              </a:spcBef>
              <a:spcAft>
                <a:spcPts val="0"/>
              </a:spcAft>
              <a:buClr>
                <a:schemeClr val="dk1"/>
              </a:buClr>
              <a:buSzPts val="1200"/>
              <a:buFont typeface="Kumbh Sans"/>
              <a:buChar char="-"/>
            </a:pPr>
            <a:r>
              <a:rPr lang="en" sz="1200">
                <a:solidFill>
                  <a:schemeClr val="dk1"/>
                </a:solidFill>
                <a:latin typeface="Kumbh Sans"/>
                <a:ea typeface="Kumbh Sans"/>
                <a:cs typeface="Kumbh Sans"/>
                <a:sym typeface="Kumbh Sans"/>
              </a:rPr>
              <a:t>Once clicking on a specific event, give users access to booking instructions, transportation information etc.</a:t>
            </a:r>
            <a:endParaRPr sz="1200">
              <a:solidFill>
                <a:schemeClr val="dk1"/>
              </a:solidFill>
              <a:latin typeface="Kumbh Sans"/>
              <a:ea typeface="Kumbh Sans"/>
              <a:cs typeface="Kumbh Sans"/>
              <a:sym typeface="Kumbh Sans"/>
            </a:endParaRPr>
          </a:p>
        </p:txBody>
      </p:sp>
      <p:pic>
        <p:nvPicPr>
          <p:cNvPr id="1189" name="Google Shape;1189;p68"/>
          <p:cNvPicPr preferRelativeResize="0"/>
          <p:nvPr/>
        </p:nvPicPr>
        <p:blipFill>
          <a:blip r:embed="rId3">
            <a:alphaModFix/>
          </a:blip>
          <a:stretch>
            <a:fillRect/>
          </a:stretch>
        </p:blipFill>
        <p:spPr>
          <a:xfrm>
            <a:off x="4308088" y="1109725"/>
            <a:ext cx="4138825" cy="327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69"/>
          <p:cNvSpPr txBox="1"/>
          <p:nvPr>
            <p:ph type="title"/>
          </p:nvPr>
        </p:nvSpPr>
        <p:spPr>
          <a:xfrm>
            <a:off x="587600" y="463225"/>
            <a:ext cx="53532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000"/>
              <a:t>Style Guide</a:t>
            </a:r>
            <a:endParaRPr sz="3000"/>
          </a:p>
        </p:txBody>
      </p:sp>
      <p:pic>
        <p:nvPicPr>
          <p:cNvPr id="1195" name="Google Shape;1195;p69"/>
          <p:cNvPicPr preferRelativeResize="0"/>
          <p:nvPr/>
        </p:nvPicPr>
        <p:blipFill>
          <a:blip r:embed="rId3">
            <a:alphaModFix/>
          </a:blip>
          <a:stretch>
            <a:fillRect/>
          </a:stretch>
        </p:blipFill>
        <p:spPr>
          <a:xfrm>
            <a:off x="1395975" y="1764800"/>
            <a:ext cx="6352050" cy="2890100"/>
          </a:xfrm>
          <a:prstGeom prst="rect">
            <a:avLst/>
          </a:prstGeom>
          <a:noFill/>
          <a:ln>
            <a:noFill/>
          </a:ln>
        </p:spPr>
      </p:pic>
      <p:sp>
        <p:nvSpPr>
          <p:cNvPr id="1196" name="Google Shape;1196;p69"/>
          <p:cNvSpPr txBox="1"/>
          <p:nvPr/>
        </p:nvSpPr>
        <p:spPr>
          <a:xfrm>
            <a:off x="587600" y="1109725"/>
            <a:ext cx="816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A small style guide covering the typography, color palette, and shading helped our team to </a:t>
            </a:r>
            <a:r>
              <a:rPr lang="en" sz="1200">
                <a:solidFill>
                  <a:schemeClr val="dk1"/>
                </a:solidFill>
                <a:latin typeface="Kumbh Sans"/>
                <a:ea typeface="Kumbh Sans"/>
                <a:cs typeface="Kumbh Sans"/>
                <a:sym typeface="Kumbh Sans"/>
              </a:rPr>
              <a:t>convert</a:t>
            </a:r>
            <a:r>
              <a:rPr lang="en" sz="1200">
                <a:solidFill>
                  <a:schemeClr val="dk1"/>
                </a:solidFill>
                <a:latin typeface="Kumbh Sans"/>
                <a:ea typeface="Kumbh Sans"/>
                <a:cs typeface="Kumbh Sans"/>
                <a:sym typeface="Kumbh Sans"/>
              </a:rPr>
              <a:t> our lo-fi design into hi-fi prototypes that would be </a:t>
            </a:r>
            <a:r>
              <a:rPr lang="en" sz="1200">
                <a:solidFill>
                  <a:schemeClr val="dk1"/>
                </a:solidFill>
                <a:latin typeface="Kumbh Sans"/>
                <a:ea typeface="Kumbh Sans"/>
                <a:cs typeface="Kumbh Sans"/>
                <a:sym typeface="Kumbh Sans"/>
              </a:rPr>
              <a:t>consistent</a:t>
            </a:r>
            <a:r>
              <a:rPr lang="en" sz="1200">
                <a:solidFill>
                  <a:schemeClr val="dk1"/>
                </a:solidFill>
                <a:latin typeface="Kumbh Sans"/>
                <a:ea typeface="Kumbh Sans"/>
                <a:cs typeface="Kumbh Sans"/>
                <a:sym typeface="Kumbh Sans"/>
              </a:rPr>
              <a:t> between team members.</a:t>
            </a:r>
            <a:endParaRPr sz="1200">
              <a:solidFill>
                <a:schemeClr val="dk1"/>
              </a:solidFill>
              <a:latin typeface="Kumbh Sans"/>
              <a:ea typeface="Kumbh Sans"/>
              <a:cs typeface="Kumbh Sans"/>
              <a:sym typeface="Kumbh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70"/>
          <p:cNvSpPr txBox="1"/>
          <p:nvPr>
            <p:ph type="title"/>
          </p:nvPr>
        </p:nvSpPr>
        <p:spPr>
          <a:xfrm>
            <a:off x="587600" y="463225"/>
            <a:ext cx="53532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000"/>
              <a:t>Hi-Fi Prototype</a:t>
            </a:r>
            <a:endParaRPr sz="3000"/>
          </a:p>
        </p:txBody>
      </p:sp>
      <p:pic>
        <p:nvPicPr>
          <p:cNvPr id="1202" name="Google Shape;1202;p70"/>
          <p:cNvPicPr preferRelativeResize="0"/>
          <p:nvPr/>
        </p:nvPicPr>
        <p:blipFill>
          <a:blip r:embed="rId3">
            <a:alphaModFix/>
          </a:blip>
          <a:stretch>
            <a:fillRect/>
          </a:stretch>
        </p:blipFill>
        <p:spPr>
          <a:xfrm>
            <a:off x="3822500" y="1109725"/>
            <a:ext cx="5075549" cy="3099599"/>
          </a:xfrm>
          <a:prstGeom prst="rect">
            <a:avLst/>
          </a:prstGeom>
          <a:noFill/>
          <a:ln>
            <a:noFill/>
          </a:ln>
        </p:spPr>
      </p:pic>
      <p:sp>
        <p:nvSpPr>
          <p:cNvPr id="1203" name="Google Shape;1203;p70"/>
          <p:cNvSpPr txBox="1"/>
          <p:nvPr/>
        </p:nvSpPr>
        <p:spPr>
          <a:xfrm>
            <a:off x="587600" y="1109725"/>
            <a:ext cx="3234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Utilizing the style guide, we converted our wireframe mockups into a high fidelity prototype. The completed prototype included 2 </a:t>
            </a:r>
            <a:r>
              <a:rPr lang="en" sz="1200">
                <a:solidFill>
                  <a:schemeClr val="dk1"/>
                </a:solidFill>
                <a:latin typeface="Kumbh Sans"/>
                <a:ea typeface="Kumbh Sans"/>
                <a:cs typeface="Kumbh Sans"/>
                <a:sym typeface="Kumbh Sans"/>
              </a:rPr>
              <a:t>variations</a:t>
            </a:r>
            <a:r>
              <a:rPr lang="en" sz="1200">
                <a:solidFill>
                  <a:schemeClr val="dk1"/>
                </a:solidFill>
                <a:latin typeface="Kumbh Sans"/>
                <a:ea typeface="Kumbh Sans"/>
                <a:cs typeface="Kumbh Sans"/>
                <a:sym typeface="Kumbh Sans"/>
              </a:rPr>
              <a:t> of the home screen, 2 activity details pages, a saved screen, and and a planning tool.</a:t>
            </a:r>
            <a:endParaRPr sz="1200">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sz="1200">
              <a:solidFill>
                <a:schemeClr val="dk1"/>
              </a:solidFill>
              <a:latin typeface="Kumbh Sans"/>
              <a:ea typeface="Kumbh Sans"/>
              <a:cs typeface="Kumbh Sans"/>
              <a:sym typeface="Kumbh Sans"/>
            </a:endParaRPr>
          </a:p>
          <a:p>
            <a:pPr indent="0" lvl="0" marL="0" rtl="0" algn="l">
              <a:spcBef>
                <a:spcPts val="0"/>
              </a:spcBef>
              <a:spcAft>
                <a:spcPts val="0"/>
              </a:spcAft>
              <a:buNone/>
            </a:pPr>
            <a:r>
              <a:rPr lang="en" sz="1200">
                <a:solidFill>
                  <a:schemeClr val="dk1"/>
                </a:solidFill>
                <a:latin typeface="Kumbh Sans"/>
                <a:ea typeface="Kumbh Sans"/>
                <a:cs typeface="Kumbh Sans"/>
                <a:sym typeface="Kumbh Sans"/>
              </a:rPr>
              <a:t>Between the low-fi wireframes and this high fidelity design, we decided to move away from a multipage planning tool into a single integrated screen where users could create a message containing event plans to send out to their club members by </a:t>
            </a:r>
            <a:r>
              <a:rPr lang="en" sz="1200">
                <a:solidFill>
                  <a:schemeClr val="dk1"/>
                </a:solidFill>
                <a:latin typeface="Kumbh Sans"/>
                <a:ea typeface="Kumbh Sans"/>
                <a:cs typeface="Kumbh Sans"/>
                <a:sym typeface="Kumbh Sans"/>
              </a:rPr>
              <a:t>mixing</a:t>
            </a:r>
            <a:r>
              <a:rPr lang="en" sz="1200">
                <a:solidFill>
                  <a:schemeClr val="dk1"/>
                </a:solidFill>
                <a:latin typeface="Kumbh Sans"/>
                <a:ea typeface="Kumbh Sans"/>
                <a:cs typeface="Kumbh Sans"/>
                <a:sym typeface="Kumbh Sans"/>
              </a:rPr>
              <a:t> and matching different templates and forms.</a:t>
            </a:r>
            <a:endParaRPr sz="1200">
              <a:solidFill>
                <a:schemeClr val="dk1"/>
              </a:solidFill>
              <a:latin typeface="Kumbh Sans"/>
              <a:ea typeface="Kumbh Sans"/>
              <a:cs typeface="Kumbh Sans"/>
              <a:sym typeface="Kumbh Sans"/>
            </a:endParaRPr>
          </a:p>
        </p:txBody>
      </p:sp>
      <p:sp>
        <p:nvSpPr>
          <p:cNvPr id="1204" name="Google Shape;1204;p70"/>
          <p:cNvSpPr txBox="1"/>
          <p:nvPr/>
        </p:nvSpPr>
        <p:spPr>
          <a:xfrm>
            <a:off x="7372550" y="3781214"/>
            <a:ext cx="15255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hlink"/>
                </a:solidFill>
                <a:latin typeface="Kumbh Sans"/>
                <a:ea typeface="Kumbh Sans"/>
                <a:cs typeface="Kumbh Sans"/>
                <a:sym typeface="Kumbh Sans"/>
                <a:hlinkClick r:id="rId4"/>
              </a:rPr>
              <a:t>Link to Figma</a:t>
            </a:r>
            <a:endParaRPr sz="1600">
              <a:solidFill>
                <a:schemeClr val="dk1"/>
              </a:solidFill>
              <a:latin typeface="Kumbh Sans"/>
              <a:ea typeface="Kumbh Sans"/>
              <a:cs typeface="Kumbh Sans"/>
              <a:sym typeface="Kumbh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71"/>
          <p:cNvSpPr txBox="1"/>
          <p:nvPr>
            <p:ph type="title"/>
          </p:nvPr>
        </p:nvSpPr>
        <p:spPr>
          <a:xfrm>
            <a:off x="587600" y="463225"/>
            <a:ext cx="53532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000"/>
              <a:t>Home Page</a:t>
            </a:r>
            <a:endParaRPr sz="3000"/>
          </a:p>
        </p:txBody>
      </p:sp>
      <p:pic>
        <p:nvPicPr>
          <p:cNvPr id="1210" name="Google Shape;1210;p71"/>
          <p:cNvPicPr preferRelativeResize="0"/>
          <p:nvPr/>
        </p:nvPicPr>
        <p:blipFill>
          <a:blip r:embed="rId3">
            <a:alphaModFix/>
          </a:blip>
          <a:stretch>
            <a:fillRect/>
          </a:stretch>
        </p:blipFill>
        <p:spPr>
          <a:xfrm>
            <a:off x="3124051" y="619588"/>
            <a:ext cx="5771551" cy="4113426"/>
          </a:xfrm>
          <a:prstGeom prst="rect">
            <a:avLst/>
          </a:prstGeom>
          <a:noFill/>
          <a:ln>
            <a:noFill/>
          </a:ln>
        </p:spPr>
      </p:pic>
      <p:sp>
        <p:nvSpPr>
          <p:cNvPr id="1211" name="Google Shape;1211;p71"/>
          <p:cNvSpPr/>
          <p:nvPr/>
        </p:nvSpPr>
        <p:spPr>
          <a:xfrm>
            <a:off x="3833350" y="814633"/>
            <a:ext cx="667500" cy="6675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1</a:t>
            </a:r>
            <a:endParaRPr sz="2000">
              <a:solidFill>
                <a:schemeClr val="lt1"/>
              </a:solidFill>
              <a:latin typeface="Krona One"/>
              <a:ea typeface="Krona One"/>
              <a:cs typeface="Krona One"/>
              <a:sym typeface="Krona One"/>
            </a:endParaRPr>
          </a:p>
        </p:txBody>
      </p:sp>
      <p:sp>
        <p:nvSpPr>
          <p:cNvPr id="1212" name="Google Shape;1212;p71"/>
          <p:cNvSpPr/>
          <p:nvPr/>
        </p:nvSpPr>
        <p:spPr>
          <a:xfrm>
            <a:off x="6971050" y="1028433"/>
            <a:ext cx="667500" cy="6675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2</a:t>
            </a:r>
            <a:endParaRPr sz="2000">
              <a:solidFill>
                <a:schemeClr val="lt1"/>
              </a:solidFill>
              <a:latin typeface="Krona One"/>
              <a:ea typeface="Krona One"/>
              <a:cs typeface="Krona One"/>
              <a:sym typeface="Krona One"/>
            </a:endParaRPr>
          </a:p>
        </p:txBody>
      </p:sp>
      <p:sp>
        <p:nvSpPr>
          <p:cNvPr id="1213" name="Google Shape;1213;p71"/>
          <p:cNvSpPr/>
          <p:nvPr/>
        </p:nvSpPr>
        <p:spPr>
          <a:xfrm>
            <a:off x="3232100" y="3407758"/>
            <a:ext cx="667500" cy="6675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3</a:t>
            </a:r>
            <a:endParaRPr sz="2000">
              <a:solidFill>
                <a:schemeClr val="lt1"/>
              </a:solidFill>
              <a:latin typeface="Krona One"/>
              <a:ea typeface="Krona One"/>
              <a:cs typeface="Krona One"/>
              <a:sym typeface="Krona One"/>
            </a:endParaRPr>
          </a:p>
        </p:txBody>
      </p:sp>
      <p:sp>
        <p:nvSpPr>
          <p:cNvPr id="1214" name="Google Shape;1214;p71"/>
          <p:cNvSpPr txBox="1"/>
          <p:nvPr/>
        </p:nvSpPr>
        <p:spPr>
          <a:xfrm>
            <a:off x="587600" y="1660363"/>
            <a:ext cx="23862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Kumbh Sans"/>
              <a:buAutoNum type="arabicParenR"/>
            </a:pPr>
            <a:r>
              <a:rPr lang="en" sz="2000">
                <a:solidFill>
                  <a:schemeClr val="dk1"/>
                </a:solidFill>
                <a:latin typeface="Kumbh Sans"/>
                <a:ea typeface="Kumbh Sans"/>
                <a:cs typeface="Kumbh Sans"/>
                <a:sym typeface="Kumbh Sans"/>
              </a:rPr>
              <a:t>Search bar</a:t>
            </a:r>
            <a:endParaRPr sz="2000">
              <a:solidFill>
                <a:schemeClr val="dk1"/>
              </a:solidFill>
              <a:latin typeface="Kumbh Sans"/>
              <a:ea typeface="Kumbh Sans"/>
              <a:cs typeface="Kumbh Sans"/>
              <a:sym typeface="Kumbh Sans"/>
            </a:endParaRPr>
          </a:p>
          <a:p>
            <a:pPr indent="0" lvl="0" marL="457200" rtl="0" algn="l">
              <a:spcBef>
                <a:spcPts val="0"/>
              </a:spcBef>
              <a:spcAft>
                <a:spcPts val="0"/>
              </a:spcAft>
              <a:buNone/>
            </a:pPr>
            <a:r>
              <a:t/>
            </a:r>
            <a:endParaRPr sz="2000">
              <a:solidFill>
                <a:schemeClr val="dk1"/>
              </a:solidFill>
              <a:latin typeface="Kumbh Sans"/>
              <a:ea typeface="Kumbh Sans"/>
              <a:cs typeface="Kumbh Sans"/>
              <a:sym typeface="Kumbh Sans"/>
            </a:endParaRPr>
          </a:p>
          <a:p>
            <a:pPr indent="-355600" lvl="0" marL="457200" rtl="0" algn="l">
              <a:spcBef>
                <a:spcPts val="0"/>
              </a:spcBef>
              <a:spcAft>
                <a:spcPts val="0"/>
              </a:spcAft>
              <a:buClr>
                <a:schemeClr val="dk1"/>
              </a:buClr>
              <a:buSzPts val="2000"/>
              <a:buFont typeface="Kumbh Sans"/>
              <a:buAutoNum type="arabicParenR"/>
            </a:pPr>
            <a:r>
              <a:rPr lang="en" sz="2000">
                <a:solidFill>
                  <a:schemeClr val="dk1"/>
                </a:solidFill>
                <a:latin typeface="Kumbh Sans"/>
                <a:ea typeface="Kumbh Sans"/>
                <a:cs typeface="Kumbh Sans"/>
                <a:sym typeface="Kumbh Sans"/>
              </a:rPr>
              <a:t>Filtering tools</a:t>
            </a:r>
            <a:endParaRPr sz="2000">
              <a:solidFill>
                <a:schemeClr val="dk1"/>
              </a:solidFill>
              <a:latin typeface="Kumbh Sans"/>
              <a:ea typeface="Kumbh Sans"/>
              <a:cs typeface="Kumbh Sans"/>
              <a:sym typeface="Kumbh Sans"/>
            </a:endParaRPr>
          </a:p>
          <a:p>
            <a:pPr indent="0" lvl="0" marL="457200" rtl="0" algn="l">
              <a:spcBef>
                <a:spcPts val="0"/>
              </a:spcBef>
              <a:spcAft>
                <a:spcPts val="0"/>
              </a:spcAft>
              <a:buNone/>
            </a:pPr>
            <a:r>
              <a:t/>
            </a:r>
            <a:endParaRPr sz="2000">
              <a:solidFill>
                <a:schemeClr val="dk1"/>
              </a:solidFill>
              <a:latin typeface="Kumbh Sans"/>
              <a:ea typeface="Kumbh Sans"/>
              <a:cs typeface="Kumbh Sans"/>
              <a:sym typeface="Kumbh Sans"/>
            </a:endParaRPr>
          </a:p>
          <a:p>
            <a:pPr indent="-355600" lvl="0" marL="457200" rtl="0" algn="l">
              <a:spcBef>
                <a:spcPts val="0"/>
              </a:spcBef>
              <a:spcAft>
                <a:spcPts val="0"/>
              </a:spcAft>
              <a:buClr>
                <a:schemeClr val="dk1"/>
              </a:buClr>
              <a:buSzPts val="2000"/>
              <a:buFont typeface="Kumbh Sans"/>
              <a:buAutoNum type="arabicParenR"/>
            </a:pPr>
            <a:r>
              <a:rPr lang="en" sz="2000">
                <a:solidFill>
                  <a:schemeClr val="dk1"/>
                </a:solidFill>
                <a:latin typeface="Kumbh Sans"/>
                <a:ea typeface="Kumbh Sans"/>
                <a:cs typeface="Kumbh Sans"/>
                <a:sym typeface="Kumbh Sans"/>
              </a:rPr>
              <a:t>Categorized activity cards</a:t>
            </a:r>
            <a:endParaRPr sz="2000">
              <a:solidFill>
                <a:schemeClr val="dk1"/>
              </a:solidFill>
              <a:latin typeface="Kumbh Sans"/>
              <a:ea typeface="Kumbh Sans"/>
              <a:cs typeface="Kumbh Sans"/>
              <a:sym typeface="Kumbh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54"/>
          <p:cNvSpPr txBox="1"/>
          <p:nvPr>
            <p:ph type="title"/>
          </p:nvPr>
        </p:nvSpPr>
        <p:spPr>
          <a:xfrm>
            <a:off x="720000" y="724325"/>
            <a:ext cx="77040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Overview</a:t>
            </a:r>
            <a:endParaRPr/>
          </a:p>
        </p:txBody>
      </p:sp>
      <p:sp>
        <p:nvSpPr>
          <p:cNvPr id="1079" name="Google Shape;1079;p54"/>
          <p:cNvSpPr txBox="1"/>
          <p:nvPr/>
        </p:nvSpPr>
        <p:spPr>
          <a:xfrm>
            <a:off x="1039800" y="1379625"/>
            <a:ext cx="7064400" cy="9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dk1"/>
                </a:solidFill>
                <a:latin typeface="Kumbh Sans"/>
                <a:ea typeface="Kumbh Sans"/>
                <a:cs typeface="Kumbh Sans"/>
                <a:sym typeface="Kumbh Sans"/>
              </a:rPr>
              <a:t>Objective: Facilitate student organizations in discovering available UCLA activities, to open up opportunities for group collaboration and togetherness while also encouraging community engagement out of our campus, particularly by providing easy access to steps for planning such activities for club socials/events.</a:t>
            </a:r>
            <a:endParaRPr i="1" sz="1300">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sz="1300">
              <a:solidFill>
                <a:schemeClr val="dk1"/>
              </a:solidFill>
              <a:latin typeface="Kumbh Sans"/>
              <a:ea typeface="Kumbh Sans"/>
              <a:cs typeface="Kumbh Sans"/>
              <a:sym typeface="Kumbh Sans"/>
            </a:endParaRPr>
          </a:p>
          <a:p>
            <a:pPr indent="-311150" lvl="0" marL="457200" rtl="0" algn="l">
              <a:spcBef>
                <a:spcPts val="0"/>
              </a:spcBef>
              <a:spcAft>
                <a:spcPts val="0"/>
              </a:spcAft>
              <a:buClr>
                <a:schemeClr val="dk1"/>
              </a:buClr>
              <a:buSzPts val="1300"/>
              <a:buFont typeface="Kumbh Sans"/>
              <a:buAutoNum type="arabicPeriod"/>
            </a:pPr>
            <a:r>
              <a:rPr lang="en" sz="1300" u="sng">
                <a:solidFill>
                  <a:schemeClr val="dk1"/>
                </a:solidFill>
                <a:latin typeface="Kumbh Sans"/>
                <a:ea typeface="Kumbh Sans"/>
                <a:cs typeface="Kumbh Sans"/>
                <a:sym typeface="Kumbh Sans"/>
              </a:rPr>
              <a:t>Offering assistance in planning</a:t>
            </a:r>
            <a:r>
              <a:rPr lang="en" sz="1300">
                <a:solidFill>
                  <a:schemeClr val="dk1"/>
                </a:solidFill>
                <a:latin typeface="Kumbh Sans"/>
                <a:ea typeface="Kumbh Sans"/>
                <a:cs typeface="Kumbh Sans"/>
                <a:sym typeface="Kumbh Sans"/>
              </a:rPr>
              <a:t> in the following:</a:t>
            </a:r>
            <a:endParaRPr sz="1300">
              <a:solidFill>
                <a:schemeClr val="dk1"/>
              </a:solidFill>
              <a:latin typeface="Kumbh Sans"/>
              <a:ea typeface="Kumbh Sans"/>
              <a:cs typeface="Kumbh Sans"/>
              <a:sym typeface="Kumbh Sans"/>
            </a:endParaRPr>
          </a:p>
          <a:p>
            <a:pPr indent="-311150" lvl="0" marL="9144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Transportation (not limited to)</a:t>
            </a:r>
            <a:endParaRPr sz="1300">
              <a:solidFill>
                <a:schemeClr val="dk1"/>
              </a:solidFill>
              <a:latin typeface="Kumbh Sans"/>
              <a:ea typeface="Kumbh Sans"/>
              <a:cs typeface="Kumbh Sans"/>
              <a:sym typeface="Kumbh Sans"/>
            </a:endParaRPr>
          </a:p>
          <a:p>
            <a:pPr indent="-311150" lvl="1" marL="13716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Providing bus routes, van/bike rental information, carpool planning tools, and car parking structures/lots</a:t>
            </a:r>
            <a:endParaRPr sz="1300">
              <a:solidFill>
                <a:schemeClr val="dk1"/>
              </a:solidFill>
              <a:latin typeface="Kumbh Sans"/>
              <a:ea typeface="Kumbh Sans"/>
              <a:cs typeface="Kumbh Sans"/>
              <a:sym typeface="Kumbh Sans"/>
            </a:endParaRPr>
          </a:p>
          <a:p>
            <a:pPr indent="-311150" lvl="0" marL="9144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Booking: Reservations and rental checkouts</a:t>
            </a:r>
            <a:endParaRPr sz="1300">
              <a:solidFill>
                <a:schemeClr val="dk1"/>
              </a:solidFill>
              <a:latin typeface="Kumbh Sans"/>
              <a:ea typeface="Kumbh Sans"/>
              <a:cs typeface="Kumbh Sans"/>
              <a:sym typeface="Kumbh Sans"/>
            </a:endParaRPr>
          </a:p>
          <a:p>
            <a:pPr indent="-311150" lvl="0" marL="457200" rtl="0" algn="l">
              <a:spcBef>
                <a:spcPts val="0"/>
              </a:spcBef>
              <a:spcAft>
                <a:spcPts val="0"/>
              </a:spcAft>
              <a:buClr>
                <a:schemeClr val="dk1"/>
              </a:buClr>
              <a:buSzPts val="1300"/>
              <a:buFont typeface="Kumbh Sans"/>
              <a:buAutoNum type="arabicPeriod"/>
            </a:pPr>
            <a:r>
              <a:rPr lang="en" sz="1300" u="sng">
                <a:solidFill>
                  <a:schemeClr val="dk1"/>
                </a:solidFill>
                <a:latin typeface="Kumbh Sans"/>
                <a:ea typeface="Kumbh Sans"/>
                <a:cs typeface="Kumbh Sans"/>
                <a:sym typeface="Kumbh Sans"/>
              </a:rPr>
              <a:t>Providing specific activity information and details</a:t>
            </a:r>
            <a:endParaRPr sz="1300" u="sng">
              <a:solidFill>
                <a:schemeClr val="dk1"/>
              </a:solidFill>
              <a:latin typeface="Kumbh Sans"/>
              <a:ea typeface="Kumbh Sans"/>
              <a:cs typeface="Kumbh Sans"/>
              <a:sym typeface="Kumbh Sans"/>
            </a:endParaRPr>
          </a:p>
          <a:p>
            <a:pPr indent="-311150" lvl="0" marL="914400" rtl="0" algn="l">
              <a:spcBef>
                <a:spcPts val="0"/>
              </a:spcBef>
              <a:spcAft>
                <a:spcPts val="0"/>
              </a:spcAft>
              <a:buClr>
                <a:schemeClr val="dk1"/>
              </a:buClr>
              <a:buSzPts val="1300"/>
              <a:buFont typeface="Kumbh Sans"/>
              <a:buChar char="-"/>
            </a:pPr>
            <a:r>
              <a:rPr lang="en" sz="1300">
                <a:solidFill>
                  <a:schemeClr val="dk1"/>
                </a:solidFill>
                <a:latin typeface="Kumbh Sans"/>
                <a:ea typeface="Kumbh Sans"/>
                <a:cs typeface="Kumbh Sans"/>
                <a:sym typeface="Kumbh Sans"/>
              </a:rPr>
              <a:t>Price, location, required equipment skill level</a:t>
            </a:r>
            <a:endParaRPr sz="1300">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sz="1300">
              <a:solidFill>
                <a:schemeClr val="dk1"/>
              </a:solidFill>
              <a:latin typeface="Kumbh Sans"/>
              <a:ea typeface="Kumbh Sans"/>
              <a:cs typeface="Kumbh Sans"/>
              <a:sym typeface="Kumbh Sans"/>
            </a:endParaRPr>
          </a:p>
          <a:p>
            <a:pPr indent="0" lvl="0" marL="0" rtl="0" algn="l">
              <a:spcBef>
                <a:spcPts val="0"/>
              </a:spcBef>
              <a:spcAft>
                <a:spcPts val="0"/>
              </a:spcAft>
              <a:buNone/>
            </a:pPr>
            <a:r>
              <a:rPr lang="en" sz="1300">
                <a:solidFill>
                  <a:schemeClr val="dk1"/>
                </a:solidFill>
                <a:latin typeface="Kumbh Sans"/>
                <a:ea typeface="Kumbh Sans"/>
                <a:cs typeface="Kumbh Sans"/>
                <a:sym typeface="Kumbh Sans"/>
              </a:rPr>
              <a:t>Priorities to minimize the cognitive load for student leaders in planning these events and to extend the </a:t>
            </a:r>
            <a:r>
              <a:rPr lang="en" sz="1300">
                <a:solidFill>
                  <a:schemeClr val="dk1"/>
                </a:solidFill>
                <a:latin typeface="Kumbh Sans"/>
                <a:ea typeface="Kumbh Sans"/>
                <a:cs typeface="Kumbh Sans"/>
                <a:sym typeface="Kumbh Sans"/>
              </a:rPr>
              <a:t>visibility</a:t>
            </a:r>
            <a:r>
              <a:rPr lang="en" sz="1300">
                <a:solidFill>
                  <a:schemeClr val="dk1"/>
                </a:solidFill>
                <a:latin typeface="Kumbh Sans"/>
                <a:ea typeface="Kumbh Sans"/>
                <a:cs typeface="Kumbh Sans"/>
                <a:sym typeface="Kumbh Sans"/>
              </a:rPr>
              <a:t> and reach of the expansive network of local recreational activities.</a:t>
            </a:r>
            <a:endParaRPr sz="1300">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sz="1300">
              <a:solidFill>
                <a:schemeClr val="dk1"/>
              </a:solidFill>
              <a:latin typeface="Kumbh Sans"/>
              <a:ea typeface="Kumbh Sans"/>
              <a:cs typeface="Kumbh Sans"/>
              <a:sym typeface="Kumbh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pic>
        <p:nvPicPr>
          <p:cNvPr id="1219" name="Google Shape;1219;p72"/>
          <p:cNvPicPr preferRelativeResize="0"/>
          <p:nvPr/>
        </p:nvPicPr>
        <p:blipFill rotWithShape="1">
          <a:blip r:embed="rId3">
            <a:alphaModFix/>
          </a:blip>
          <a:srcRect b="4759" l="0" r="0" t="55215"/>
          <a:stretch/>
        </p:blipFill>
        <p:spPr>
          <a:xfrm>
            <a:off x="3391850" y="449850"/>
            <a:ext cx="5063299" cy="4243799"/>
          </a:xfrm>
          <a:prstGeom prst="rect">
            <a:avLst/>
          </a:prstGeom>
          <a:noFill/>
          <a:ln>
            <a:noFill/>
          </a:ln>
        </p:spPr>
      </p:pic>
      <p:sp>
        <p:nvSpPr>
          <p:cNvPr id="1220" name="Google Shape;1220;p72"/>
          <p:cNvSpPr txBox="1"/>
          <p:nvPr>
            <p:ph type="title"/>
          </p:nvPr>
        </p:nvSpPr>
        <p:spPr>
          <a:xfrm>
            <a:off x="587600" y="463225"/>
            <a:ext cx="5353200" cy="1108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000"/>
              <a:t>Activity</a:t>
            </a:r>
            <a:endParaRPr sz="3000"/>
          </a:p>
          <a:p>
            <a:pPr indent="0" lvl="0" marL="0" rtl="0" algn="l">
              <a:spcBef>
                <a:spcPts val="0"/>
              </a:spcBef>
              <a:spcAft>
                <a:spcPts val="0"/>
              </a:spcAft>
              <a:buNone/>
            </a:pPr>
            <a:r>
              <a:rPr lang="en" sz="3000"/>
              <a:t>Information</a:t>
            </a:r>
            <a:endParaRPr sz="3000"/>
          </a:p>
        </p:txBody>
      </p:sp>
      <p:sp>
        <p:nvSpPr>
          <p:cNvPr id="1221" name="Google Shape;1221;p72"/>
          <p:cNvSpPr/>
          <p:nvPr/>
        </p:nvSpPr>
        <p:spPr>
          <a:xfrm>
            <a:off x="5940800" y="2085483"/>
            <a:ext cx="667500" cy="6675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2</a:t>
            </a:r>
            <a:endParaRPr sz="2000">
              <a:solidFill>
                <a:schemeClr val="lt1"/>
              </a:solidFill>
              <a:latin typeface="Krona One"/>
              <a:ea typeface="Krona One"/>
              <a:cs typeface="Krona One"/>
              <a:sym typeface="Krona One"/>
            </a:endParaRPr>
          </a:p>
        </p:txBody>
      </p:sp>
      <p:sp>
        <p:nvSpPr>
          <p:cNvPr id="1222" name="Google Shape;1222;p72"/>
          <p:cNvSpPr/>
          <p:nvPr/>
        </p:nvSpPr>
        <p:spPr>
          <a:xfrm>
            <a:off x="4486625" y="3910008"/>
            <a:ext cx="667500" cy="6675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3</a:t>
            </a:r>
            <a:endParaRPr sz="2000">
              <a:solidFill>
                <a:schemeClr val="lt1"/>
              </a:solidFill>
              <a:latin typeface="Krona One"/>
              <a:ea typeface="Krona One"/>
              <a:cs typeface="Krona One"/>
              <a:sym typeface="Krona One"/>
            </a:endParaRPr>
          </a:p>
        </p:txBody>
      </p:sp>
      <p:sp>
        <p:nvSpPr>
          <p:cNvPr id="1223" name="Google Shape;1223;p72"/>
          <p:cNvSpPr txBox="1"/>
          <p:nvPr/>
        </p:nvSpPr>
        <p:spPr>
          <a:xfrm>
            <a:off x="587600" y="1660363"/>
            <a:ext cx="23862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Kumbh Sans"/>
              <a:buAutoNum type="arabicParenR"/>
            </a:pPr>
            <a:r>
              <a:rPr lang="en" sz="2000">
                <a:solidFill>
                  <a:schemeClr val="dk1"/>
                </a:solidFill>
                <a:latin typeface="Kumbh Sans"/>
                <a:ea typeface="Kumbh Sans"/>
                <a:cs typeface="Kumbh Sans"/>
                <a:sym typeface="Kumbh Sans"/>
              </a:rPr>
              <a:t>Booking instructions</a:t>
            </a:r>
            <a:endParaRPr sz="2000">
              <a:solidFill>
                <a:schemeClr val="dk1"/>
              </a:solidFill>
              <a:latin typeface="Kumbh Sans"/>
              <a:ea typeface="Kumbh Sans"/>
              <a:cs typeface="Kumbh Sans"/>
              <a:sym typeface="Kumbh Sans"/>
            </a:endParaRPr>
          </a:p>
          <a:p>
            <a:pPr indent="0" lvl="0" marL="457200" rtl="0" algn="l">
              <a:spcBef>
                <a:spcPts val="0"/>
              </a:spcBef>
              <a:spcAft>
                <a:spcPts val="0"/>
              </a:spcAft>
              <a:buNone/>
            </a:pPr>
            <a:r>
              <a:t/>
            </a:r>
            <a:endParaRPr sz="2000">
              <a:solidFill>
                <a:schemeClr val="dk1"/>
              </a:solidFill>
              <a:latin typeface="Kumbh Sans"/>
              <a:ea typeface="Kumbh Sans"/>
              <a:cs typeface="Kumbh Sans"/>
              <a:sym typeface="Kumbh Sans"/>
            </a:endParaRPr>
          </a:p>
          <a:p>
            <a:pPr indent="-355600" lvl="0" marL="457200" rtl="0" algn="l">
              <a:spcBef>
                <a:spcPts val="0"/>
              </a:spcBef>
              <a:spcAft>
                <a:spcPts val="0"/>
              </a:spcAft>
              <a:buClr>
                <a:schemeClr val="dk1"/>
              </a:buClr>
              <a:buSzPts val="2000"/>
              <a:buFont typeface="Kumbh Sans"/>
              <a:buAutoNum type="arabicParenR"/>
            </a:pPr>
            <a:r>
              <a:rPr lang="en" sz="2000">
                <a:solidFill>
                  <a:schemeClr val="dk1"/>
                </a:solidFill>
                <a:latin typeface="Kumbh Sans"/>
                <a:ea typeface="Kumbh Sans"/>
                <a:cs typeface="Kumbh Sans"/>
                <a:sym typeface="Kumbh Sans"/>
              </a:rPr>
              <a:t>Logistical details</a:t>
            </a:r>
            <a:endParaRPr sz="2000">
              <a:solidFill>
                <a:schemeClr val="dk1"/>
              </a:solidFill>
              <a:latin typeface="Kumbh Sans"/>
              <a:ea typeface="Kumbh Sans"/>
              <a:cs typeface="Kumbh Sans"/>
              <a:sym typeface="Kumbh Sans"/>
            </a:endParaRPr>
          </a:p>
          <a:p>
            <a:pPr indent="0" lvl="0" marL="457200" rtl="0" algn="l">
              <a:spcBef>
                <a:spcPts val="0"/>
              </a:spcBef>
              <a:spcAft>
                <a:spcPts val="0"/>
              </a:spcAft>
              <a:buNone/>
            </a:pPr>
            <a:r>
              <a:t/>
            </a:r>
            <a:endParaRPr sz="2000">
              <a:solidFill>
                <a:schemeClr val="dk1"/>
              </a:solidFill>
              <a:latin typeface="Kumbh Sans"/>
              <a:ea typeface="Kumbh Sans"/>
              <a:cs typeface="Kumbh Sans"/>
              <a:sym typeface="Kumbh Sans"/>
            </a:endParaRPr>
          </a:p>
          <a:p>
            <a:pPr indent="-355600" lvl="0" marL="457200" rtl="0" algn="l">
              <a:spcBef>
                <a:spcPts val="0"/>
              </a:spcBef>
              <a:spcAft>
                <a:spcPts val="0"/>
              </a:spcAft>
              <a:buClr>
                <a:schemeClr val="dk1"/>
              </a:buClr>
              <a:buSzPts val="2000"/>
              <a:buFont typeface="Kumbh Sans"/>
              <a:buAutoNum type="arabicParenR"/>
            </a:pPr>
            <a:r>
              <a:rPr lang="en" sz="2000">
                <a:solidFill>
                  <a:schemeClr val="dk1"/>
                </a:solidFill>
                <a:latin typeface="Kumbh Sans"/>
                <a:ea typeface="Kumbh Sans"/>
                <a:cs typeface="Kumbh Sans"/>
                <a:sym typeface="Kumbh Sans"/>
              </a:rPr>
              <a:t>Links to the planning tool</a:t>
            </a:r>
            <a:endParaRPr sz="2000">
              <a:solidFill>
                <a:schemeClr val="dk1"/>
              </a:solidFill>
              <a:latin typeface="Kumbh Sans"/>
              <a:ea typeface="Kumbh Sans"/>
              <a:cs typeface="Kumbh Sans"/>
              <a:sym typeface="Kumbh Sans"/>
            </a:endParaRPr>
          </a:p>
        </p:txBody>
      </p:sp>
      <p:sp>
        <p:nvSpPr>
          <p:cNvPr id="1224" name="Google Shape;1224;p72"/>
          <p:cNvSpPr/>
          <p:nvPr/>
        </p:nvSpPr>
        <p:spPr>
          <a:xfrm>
            <a:off x="3235700" y="255258"/>
            <a:ext cx="667500" cy="6675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1</a:t>
            </a:r>
            <a:endParaRPr sz="2000">
              <a:solidFill>
                <a:schemeClr val="lt1"/>
              </a:solidFill>
              <a:latin typeface="Krona One"/>
              <a:ea typeface="Krona One"/>
              <a:cs typeface="Krona One"/>
              <a:sym typeface="Krona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pic>
        <p:nvPicPr>
          <p:cNvPr id="1229" name="Google Shape;1229;p73"/>
          <p:cNvPicPr preferRelativeResize="0"/>
          <p:nvPr/>
        </p:nvPicPr>
        <p:blipFill rotWithShape="1">
          <a:blip r:embed="rId3">
            <a:alphaModFix/>
          </a:blip>
          <a:srcRect b="48670" l="0" r="0" t="0"/>
          <a:stretch/>
        </p:blipFill>
        <p:spPr>
          <a:xfrm>
            <a:off x="2973800" y="531812"/>
            <a:ext cx="5989451" cy="4289029"/>
          </a:xfrm>
          <a:prstGeom prst="rect">
            <a:avLst/>
          </a:prstGeom>
          <a:noFill/>
          <a:ln>
            <a:noFill/>
          </a:ln>
        </p:spPr>
      </p:pic>
      <p:sp>
        <p:nvSpPr>
          <p:cNvPr id="1230" name="Google Shape;1230;p73"/>
          <p:cNvSpPr txBox="1"/>
          <p:nvPr>
            <p:ph type="title"/>
          </p:nvPr>
        </p:nvSpPr>
        <p:spPr>
          <a:xfrm>
            <a:off x="587600" y="463225"/>
            <a:ext cx="2478900" cy="1108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000"/>
              <a:t>Planning Tool</a:t>
            </a:r>
            <a:endParaRPr sz="3000"/>
          </a:p>
        </p:txBody>
      </p:sp>
      <p:sp>
        <p:nvSpPr>
          <p:cNvPr id="1231" name="Google Shape;1231;p73"/>
          <p:cNvSpPr/>
          <p:nvPr/>
        </p:nvSpPr>
        <p:spPr>
          <a:xfrm>
            <a:off x="3148025" y="2452483"/>
            <a:ext cx="667500" cy="6675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1</a:t>
            </a:r>
            <a:endParaRPr sz="2000">
              <a:solidFill>
                <a:schemeClr val="lt1"/>
              </a:solidFill>
              <a:latin typeface="Krona One"/>
              <a:ea typeface="Krona One"/>
              <a:cs typeface="Krona One"/>
              <a:sym typeface="Krona One"/>
            </a:endParaRPr>
          </a:p>
        </p:txBody>
      </p:sp>
      <p:sp>
        <p:nvSpPr>
          <p:cNvPr id="1232" name="Google Shape;1232;p73"/>
          <p:cNvSpPr/>
          <p:nvPr/>
        </p:nvSpPr>
        <p:spPr>
          <a:xfrm>
            <a:off x="6216025" y="2701108"/>
            <a:ext cx="667500" cy="6675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2</a:t>
            </a:r>
            <a:endParaRPr sz="2000">
              <a:solidFill>
                <a:schemeClr val="lt1"/>
              </a:solidFill>
              <a:latin typeface="Krona One"/>
              <a:ea typeface="Krona One"/>
              <a:cs typeface="Krona One"/>
              <a:sym typeface="Krona One"/>
            </a:endParaRPr>
          </a:p>
        </p:txBody>
      </p:sp>
      <p:sp>
        <p:nvSpPr>
          <p:cNvPr id="1233" name="Google Shape;1233;p73"/>
          <p:cNvSpPr/>
          <p:nvPr/>
        </p:nvSpPr>
        <p:spPr>
          <a:xfrm>
            <a:off x="7922150" y="3628483"/>
            <a:ext cx="667500" cy="6675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3</a:t>
            </a:r>
            <a:endParaRPr sz="2000">
              <a:solidFill>
                <a:schemeClr val="lt1"/>
              </a:solidFill>
              <a:latin typeface="Krona One"/>
              <a:ea typeface="Krona One"/>
              <a:cs typeface="Krona One"/>
              <a:sym typeface="Krona One"/>
            </a:endParaRPr>
          </a:p>
        </p:txBody>
      </p:sp>
      <p:sp>
        <p:nvSpPr>
          <p:cNvPr id="1234" name="Google Shape;1234;p73"/>
          <p:cNvSpPr txBox="1"/>
          <p:nvPr/>
        </p:nvSpPr>
        <p:spPr>
          <a:xfrm>
            <a:off x="587600" y="1660363"/>
            <a:ext cx="2386200" cy="2955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Kumbh Sans"/>
              <a:buAutoNum type="arabicParenR"/>
            </a:pPr>
            <a:r>
              <a:rPr lang="en" sz="2000">
                <a:solidFill>
                  <a:schemeClr val="dk1"/>
                </a:solidFill>
                <a:latin typeface="Kumbh Sans"/>
                <a:ea typeface="Kumbh Sans"/>
                <a:cs typeface="Kumbh Sans"/>
                <a:sym typeface="Kumbh Sans"/>
              </a:rPr>
              <a:t>Customizable message components</a:t>
            </a:r>
            <a:endParaRPr sz="2000">
              <a:solidFill>
                <a:schemeClr val="dk1"/>
              </a:solidFill>
              <a:latin typeface="Kumbh Sans"/>
              <a:ea typeface="Kumbh Sans"/>
              <a:cs typeface="Kumbh Sans"/>
              <a:sym typeface="Kumbh Sans"/>
            </a:endParaRPr>
          </a:p>
          <a:p>
            <a:pPr indent="0" lvl="0" marL="457200" rtl="0" algn="l">
              <a:spcBef>
                <a:spcPts val="0"/>
              </a:spcBef>
              <a:spcAft>
                <a:spcPts val="0"/>
              </a:spcAft>
              <a:buNone/>
            </a:pPr>
            <a:r>
              <a:t/>
            </a:r>
            <a:endParaRPr sz="2000">
              <a:solidFill>
                <a:schemeClr val="dk1"/>
              </a:solidFill>
              <a:latin typeface="Kumbh Sans"/>
              <a:ea typeface="Kumbh Sans"/>
              <a:cs typeface="Kumbh Sans"/>
              <a:sym typeface="Kumbh Sans"/>
            </a:endParaRPr>
          </a:p>
          <a:p>
            <a:pPr indent="-355600" lvl="0" marL="457200" rtl="0" algn="l">
              <a:spcBef>
                <a:spcPts val="0"/>
              </a:spcBef>
              <a:spcAft>
                <a:spcPts val="0"/>
              </a:spcAft>
              <a:buClr>
                <a:schemeClr val="dk1"/>
              </a:buClr>
              <a:buSzPts val="2000"/>
              <a:buFont typeface="Kumbh Sans"/>
              <a:buAutoNum type="arabicParenR"/>
            </a:pPr>
            <a:r>
              <a:rPr lang="en" sz="2000">
                <a:solidFill>
                  <a:schemeClr val="dk1"/>
                </a:solidFill>
                <a:latin typeface="Kumbh Sans"/>
                <a:ea typeface="Kumbh Sans"/>
                <a:cs typeface="Kumbh Sans"/>
                <a:sym typeface="Kumbh Sans"/>
              </a:rPr>
              <a:t>Predefined user templates</a:t>
            </a:r>
            <a:endParaRPr sz="2000">
              <a:solidFill>
                <a:schemeClr val="dk1"/>
              </a:solidFill>
              <a:latin typeface="Kumbh Sans"/>
              <a:ea typeface="Kumbh Sans"/>
              <a:cs typeface="Kumbh Sans"/>
              <a:sym typeface="Kumbh Sans"/>
            </a:endParaRPr>
          </a:p>
          <a:p>
            <a:pPr indent="0" lvl="0" marL="457200" rtl="0" algn="l">
              <a:spcBef>
                <a:spcPts val="0"/>
              </a:spcBef>
              <a:spcAft>
                <a:spcPts val="0"/>
              </a:spcAft>
              <a:buNone/>
            </a:pPr>
            <a:r>
              <a:t/>
            </a:r>
            <a:endParaRPr sz="2000">
              <a:solidFill>
                <a:schemeClr val="dk1"/>
              </a:solidFill>
              <a:latin typeface="Kumbh Sans"/>
              <a:ea typeface="Kumbh Sans"/>
              <a:cs typeface="Kumbh Sans"/>
              <a:sym typeface="Kumbh Sans"/>
            </a:endParaRPr>
          </a:p>
          <a:p>
            <a:pPr indent="-355600" lvl="0" marL="457200" rtl="0" algn="l">
              <a:spcBef>
                <a:spcPts val="0"/>
              </a:spcBef>
              <a:spcAft>
                <a:spcPts val="0"/>
              </a:spcAft>
              <a:buClr>
                <a:schemeClr val="dk1"/>
              </a:buClr>
              <a:buSzPts val="2000"/>
              <a:buFont typeface="Kumbh Sans"/>
              <a:buAutoNum type="arabicParenR"/>
            </a:pPr>
            <a:r>
              <a:rPr lang="en" sz="2000">
                <a:solidFill>
                  <a:schemeClr val="dk1"/>
                </a:solidFill>
                <a:latin typeface="Kumbh Sans"/>
                <a:ea typeface="Kumbh Sans"/>
                <a:cs typeface="Kumbh Sans"/>
                <a:sym typeface="Kumbh Sans"/>
              </a:rPr>
              <a:t>Links to external tools</a:t>
            </a:r>
            <a:endParaRPr sz="2000">
              <a:solidFill>
                <a:schemeClr val="dk1"/>
              </a:solidFill>
              <a:latin typeface="Kumbh Sans"/>
              <a:ea typeface="Kumbh Sans"/>
              <a:cs typeface="Kumbh Sans"/>
              <a:sym typeface="Kumbh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74"/>
          <p:cNvSpPr txBox="1"/>
          <p:nvPr>
            <p:ph type="title"/>
          </p:nvPr>
        </p:nvSpPr>
        <p:spPr>
          <a:xfrm>
            <a:off x="3960850" y="2334800"/>
            <a:ext cx="5352300" cy="1416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4000"/>
              <a:t>Usability </a:t>
            </a:r>
            <a:endParaRPr sz="4000"/>
          </a:p>
          <a:p>
            <a:pPr indent="0" lvl="0" marL="0" rtl="0" algn="l">
              <a:spcBef>
                <a:spcPts val="0"/>
              </a:spcBef>
              <a:spcAft>
                <a:spcPts val="0"/>
              </a:spcAft>
              <a:buNone/>
            </a:pPr>
            <a:r>
              <a:rPr lang="en" sz="4000"/>
              <a:t>Testing Report</a:t>
            </a:r>
            <a:endParaRPr sz="4000"/>
          </a:p>
        </p:txBody>
      </p:sp>
      <p:sp>
        <p:nvSpPr>
          <p:cNvPr id="1240" name="Google Shape;1240;p74"/>
          <p:cNvSpPr txBox="1"/>
          <p:nvPr>
            <p:ph idx="2" type="title"/>
          </p:nvPr>
        </p:nvSpPr>
        <p:spPr>
          <a:xfrm>
            <a:off x="3960850" y="1400500"/>
            <a:ext cx="1488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pic>
        <p:nvPicPr>
          <p:cNvPr id="1241" name="Google Shape;1241;p74"/>
          <p:cNvPicPr preferRelativeResize="0"/>
          <p:nvPr/>
        </p:nvPicPr>
        <p:blipFill>
          <a:blip r:embed="rId3">
            <a:alphaModFix/>
          </a:blip>
          <a:stretch>
            <a:fillRect/>
          </a:stretch>
        </p:blipFill>
        <p:spPr>
          <a:xfrm>
            <a:off x="818375" y="1200150"/>
            <a:ext cx="2743200" cy="274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75"/>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Usability Test Techniques</a:t>
            </a:r>
            <a:endParaRPr b="0" i="1"/>
          </a:p>
        </p:txBody>
      </p:sp>
      <p:sp>
        <p:nvSpPr>
          <p:cNvPr id="1247" name="Google Shape;1247;p75"/>
          <p:cNvSpPr txBox="1"/>
          <p:nvPr>
            <p:ph idx="1" type="subTitle"/>
          </p:nvPr>
        </p:nvSpPr>
        <p:spPr>
          <a:xfrm>
            <a:off x="986175" y="1258425"/>
            <a:ext cx="7390500" cy="2391000"/>
          </a:xfrm>
          <a:prstGeom prst="rect">
            <a:avLst/>
          </a:prstGeom>
        </p:spPr>
        <p:txBody>
          <a:bodyPr anchorCtr="0" anchor="t" bIns="91425" lIns="91425" spcFirstLastPara="1" rIns="91425" wrap="square" tIns="91425">
            <a:noAutofit/>
          </a:bodyPr>
          <a:lstStyle/>
          <a:p>
            <a:pPr indent="0" lvl="0" marL="0" marR="260927" rtl="0" algn="l">
              <a:lnSpc>
                <a:spcPct val="115000"/>
              </a:lnSpc>
              <a:spcBef>
                <a:spcPts val="0"/>
              </a:spcBef>
              <a:spcAft>
                <a:spcPts val="0"/>
              </a:spcAft>
              <a:buNone/>
            </a:pPr>
            <a:r>
              <a:rPr b="1" lang="en" sz="1300"/>
              <a:t>Usability Test Objective:</a:t>
            </a:r>
            <a:r>
              <a:rPr lang="en" sz="1300"/>
              <a:t> Engaging six UCLA participants in a simulated environment where they assume the role of club leaders, our study focused on evaluating their interactions with two distinct homepage layouts.</a:t>
            </a:r>
            <a:endParaRPr sz="1300"/>
          </a:p>
          <a:p>
            <a:pPr indent="0" lvl="0" marL="0" marR="260927" rtl="0" algn="l">
              <a:lnSpc>
                <a:spcPct val="115000"/>
              </a:lnSpc>
              <a:spcBef>
                <a:spcPts val="0"/>
              </a:spcBef>
              <a:spcAft>
                <a:spcPts val="0"/>
              </a:spcAft>
              <a:buNone/>
            </a:pPr>
            <a:r>
              <a:t/>
            </a:r>
            <a:endParaRPr b="1" sz="1300"/>
          </a:p>
          <a:p>
            <a:pPr indent="0" lvl="0" marL="0" marR="260927" rtl="0" algn="l">
              <a:lnSpc>
                <a:spcPct val="115000"/>
              </a:lnSpc>
              <a:spcBef>
                <a:spcPts val="0"/>
              </a:spcBef>
              <a:spcAft>
                <a:spcPts val="0"/>
              </a:spcAft>
              <a:buNone/>
            </a:pPr>
            <a:r>
              <a:rPr b="1" lang="en" sz="1300"/>
              <a:t>A/B Testing Approach:</a:t>
            </a:r>
            <a:r>
              <a:rPr lang="en" sz="1300"/>
              <a:t> We implemented A/B testing to compare how participants interact with either a Pinterest-style layout or a detailed card layout, aiming to discern which design offers a more intuitive and efficient user experience.</a:t>
            </a:r>
            <a:endParaRPr sz="1300"/>
          </a:p>
          <a:p>
            <a:pPr indent="0" lvl="0" marL="0" marR="260927" rtl="0" algn="l">
              <a:lnSpc>
                <a:spcPct val="115000"/>
              </a:lnSpc>
              <a:spcBef>
                <a:spcPts val="0"/>
              </a:spcBef>
              <a:spcAft>
                <a:spcPts val="0"/>
              </a:spcAft>
              <a:buNone/>
            </a:pPr>
            <a:r>
              <a:t/>
            </a:r>
            <a:endParaRPr sz="1300"/>
          </a:p>
          <a:p>
            <a:pPr indent="0" lvl="0" marL="0" marR="260927" rtl="0" algn="l">
              <a:lnSpc>
                <a:spcPct val="115000"/>
              </a:lnSpc>
              <a:spcBef>
                <a:spcPts val="0"/>
              </a:spcBef>
              <a:spcAft>
                <a:spcPts val="0"/>
              </a:spcAft>
              <a:buNone/>
            </a:pPr>
            <a:r>
              <a:rPr b="1" lang="en" sz="1300"/>
              <a:t>Protocols</a:t>
            </a:r>
            <a:r>
              <a:rPr lang="en" sz="1300"/>
              <a:t>: Follow the </a:t>
            </a:r>
            <a:r>
              <a:rPr lang="en" sz="1300" u="sng">
                <a:solidFill>
                  <a:schemeClr val="hlink"/>
                </a:solidFill>
                <a:hlinkClick r:id="rId3"/>
              </a:rPr>
              <a:t>Usability Testing script</a:t>
            </a:r>
            <a:r>
              <a:rPr lang="en" sz="1300"/>
              <a:t> to ask participants to complete the user tasks. Follow up the testing with the </a:t>
            </a:r>
            <a:r>
              <a:rPr lang="en" sz="1300" u="sng">
                <a:solidFill>
                  <a:schemeClr val="hlink"/>
                </a:solidFill>
                <a:hlinkClick r:id="rId4"/>
              </a:rPr>
              <a:t>structured interview</a:t>
            </a:r>
            <a:r>
              <a:rPr lang="en" sz="1300"/>
              <a:t>. Record interactions via video camera or voice recordings as agreed to by participant.</a:t>
            </a:r>
            <a:endParaRPr sz="1300"/>
          </a:p>
          <a:p>
            <a:pPr indent="0" lvl="0" marL="0" marR="260927" rtl="0" algn="l">
              <a:lnSpc>
                <a:spcPct val="115000"/>
              </a:lnSpc>
              <a:spcBef>
                <a:spcPts val="0"/>
              </a:spcBef>
              <a:spcAft>
                <a:spcPts val="0"/>
              </a:spcAft>
              <a:buNone/>
            </a:pPr>
            <a:r>
              <a:t/>
            </a:r>
            <a:endParaRPr sz="1300"/>
          </a:p>
          <a:p>
            <a:pPr indent="0" lvl="0" marL="457200" marR="260927" rtl="0" algn="l">
              <a:lnSpc>
                <a:spcPct val="115000"/>
              </a:lnSpc>
              <a:spcBef>
                <a:spcPts val="0"/>
              </a:spcBef>
              <a:spcAft>
                <a:spcPts val="0"/>
              </a:spcAft>
              <a:buNone/>
            </a:pPr>
            <a:r>
              <a:rPr i="1" lang="en" sz="1300"/>
              <a:t>Scripts are pre-written for introduction, task completion, post-testing interview, and summary/recap questions.</a:t>
            </a:r>
            <a:endParaRPr i="1" sz="1300"/>
          </a:p>
          <a:p>
            <a:pPr indent="0" lvl="0" marL="0" marR="260927" rtl="0" algn="l">
              <a:lnSpc>
                <a:spcPct val="115000"/>
              </a:lnSpc>
              <a:spcBef>
                <a:spcPts val="0"/>
              </a:spcBef>
              <a:spcAft>
                <a:spcPts val="0"/>
              </a:spcAft>
              <a:buNone/>
            </a:pPr>
            <a:r>
              <a:t/>
            </a:r>
            <a:endParaRPr i="1"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76"/>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Homepage Comparison</a:t>
            </a:r>
            <a:endParaRPr b="0" i="1"/>
          </a:p>
        </p:txBody>
      </p:sp>
      <p:pic>
        <p:nvPicPr>
          <p:cNvPr id="1253" name="Google Shape;1253;p76"/>
          <p:cNvPicPr preferRelativeResize="0"/>
          <p:nvPr/>
        </p:nvPicPr>
        <p:blipFill>
          <a:blip r:embed="rId3">
            <a:alphaModFix/>
          </a:blip>
          <a:stretch>
            <a:fillRect/>
          </a:stretch>
        </p:blipFill>
        <p:spPr>
          <a:xfrm>
            <a:off x="5596850" y="1320525"/>
            <a:ext cx="2428899" cy="3214901"/>
          </a:xfrm>
          <a:prstGeom prst="rect">
            <a:avLst/>
          </a:prstGeom>
          <a:noFill/>
          <a:ln cap="flat" cmpd="sng" w="19050">
            <a:solidFill>
              <a:schemeClr val="dk1"/>
            </a:solidFill>
            <a:prstDash val="solid"/>
            <a:round/>
            <a:headEnd len="sm" w="sm" type="none"/>
            <a:tailEnd len="sm" w="sm" type="none"/>
          </a:ln>
        </p:spPr>
      </p:pic>
      <p:pic>
        <p:nvPicPr>
          <p:cNvPr id="1254" name="Google Shape;1254;p76"/>
          <p:cNvPicPr preferRelativeResize="0"/>
          <p:nvPr/>
        </p:nvPicPr>
        <p:blipFill>
          <a:blip r:embed="rId4">
            <a:alphaModFix/>
          </a:blip>
          <a:stretch>
            <a:fillRect/>
          </a:stretch>
        </p:blipFill>
        <p:spPr>
          <a:xfrm>
            <a:off x="881625" y="1511925"/>
            <a:ext cx="4000124" cy="2832124"/>
          </a:xfrm>
          <a:prstGeom prst="rect">
            <a:avLst/>
          </a:prstGeom>
          <a:noFill/>
          <a:ln cap="flat" cmpd="sng" w="19050">
            <a:solidFill>
              <a:schemeClr val="dk1"/>
            </a:solidFill>
            <a:prstDash val="solid"/>
            <a:round/>
            <a:headEnd len="sm" w="sm" type="none"/>
            <a:tailEnd len="sm" w="sm" type="none"/>
          </a:ln>
        </p:spPr>
      </p:pic>
      <p:sp>
        <p:nvSpPr>
          <p:cNvPr id="1255" name="Google Shape;1255;p76"/>
          <p:cNvSpPr txBox="1"/>
          <p:nvPr/>
        </p:nvSpPr>
        <p:spPr>
          <a:xfrm>
            <a:off x="2218625" y="4471925"/>
            <a:ext cx="877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Version A</a:t>
            </a:r>
            <a:endParaRPr sz="1200">
              <a:solidFill>
                <a:schemeClr val="dk1"/>
              </a:solidFill>
              <a:latin typeface="Kumbh Sans"/>
              <a:ea typeface="Kumbh Sans"/>
              <a:cs typeface="Kumbh Sans"/>
              <a:sym typeface="Kumbh Sans"/>
            </a:endParaRPr>
          </a:p>
        </p:txBody>
      </p:sp>
      <p:sp>
        <p:nvSpPr>
          <p:cNvPr id="1256" name="Google Shape;1256;p76"/>
          <p:cNvSpPr txBox="1"/>
          <p:nvPr/>
        </p:nvSpPr>
        <p:spPr>
          <a:xfrm>
            <a:off x="6276875" y="4495025"/>
            <a:ext cx="11835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Kumbh Sans"/>
                <a:ea typeface="Kumbh Sans"/>
                <a:cs typeface="Kumbh Sans"/>
                <a:sym typeface="Kumbh Sans"/>
              </a:rPr>
              <a:t>Version B</a:t>
            </a:r>
            <a:endParaRPr sz="1200">
              <a:solidFill>
                <a:schemeClr val="dk1"/>
              </a:solidFill>
              <a:latin typeface="Kumbh Sans"/>
              <a:ea typeface="Kumbh Sans"/>
              <a:cs typeface="Kumbh Sans"/>
              <a:sym typeface="Kumbh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77"/>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Usability Test Tasks</a:t>
            </a:r>
            <a:endParaRPr b="0" i="1"/>
          </a:p>
        </p:txBody>
      </p:sp>
      <p:sp>
        <p:nvSpPr>
          <p:cNvPr id="1262" name="Google Shape;1262;p77"/>
          <p:cNvSpPr txBox="1"/>
          <p:nvPr>
            <p:ph idx="4" type="subTitle"/>
          </p:nvPr>
        </p:nvSpPr>
        <p:spPr>
          <a:xfrm>
            <a:off x="803875" y="1493850"/>
            <a:ext cx="2348100" cy="51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 1: Explore Event Options</a:t>
            </a:r>
            <a:endParaRPr/>
          </a:p>
        </p:txBody>
      </p:sp>
      <p:sp>
        <p:nvSpPr>
          <p:cNvPr id="1263" name="Google Shape;1263;p77"/>
          <p:cNvSpPr txBox="1"/>
          <p:nvPr>
            <p:ph idx="1" type="subTitle"/>
          </p:nvPr>
        </p:nvSpPr>
        <p:spPr>
          <a:xfrm>
            <a:off x="803875" y="2010450"/>
            <a:ext cx="2694000" cy="2391000"/>
          </a:xfrm>
          <a:prstGeom prst="rect">
            <a:avLst/>
          </a:prstGeom>
        </p:spPr>
        <p:txBody>
          <a:bodyPr anchorCtr="0" anchor="t" bIns="91425" lIns="91425" spcFirstLastPara="1" rIns="91425" wrap="square" tIns="91425">
            <a:noAutofit/>
          </a:bodyPr>
          <a:lstStyle/>
          <a:p>
            <a:pPr indent="0" lvl="0" marL="0" marR="265296" rtl="0" algn="l">
              <a:lnSpc>
                <a:spcPct val="115000"/>
              </a:lnSpc>
              <a:spcBef>
                <a:spcPts val="0"/>
              </a:spcBef>
              <a:spcAft>
                <a:spcPts val="0"/>
              </a:spcAft>
              <a:buNone/>
            </a:pPr>
            <a:r>
              <a:rPr lang="en"/>
              <a:t>Objective: Understand how users interact with the homepage to find events.</a:t>
            </a:r>
            <a:endParaRPr/>
          </a:p>
          <a:p>
            <a:pPr indent="-304800" lvl="0" marL="457200" marR="265296" rtl="0" algn="l">
              <a:lnSpc>
                <a:spcPct val="115000"/>
              </a:lnSpc>
              <a:spcBef>
                <a:spcPts val="0"/>
              </a:spcBef>
              <a:spcAft>
                <a:spcPts val="0"/>
              </a:spcAft>
              <a:buSzPts val="1200"/>
              <a:buAutoNum type="arabicPeriod"/>
            </a:pPr>
            <a:r>
              <a:rPr lang="en"/>
              <a:t>Browse homepage to identify top 3 event choices.</a:t>
            </a:r>
            <a:endParaRPr/>
          </a:p>
          <a:p>
            <a:pPr indent="-304800" lvl="0" marL="457200" marR="265296" rtl="0" algn="l">
              <a:lnSpc>
                <a:spcPct val="115000"/>
              </a:lnSpc>
              <a:spcBef>
                <a:spcPts val="0"/>
              </a:spcBef>
              <a:spcAft>
                <a:spcPts val="0"/>
              </a:spcAft>
              <a:buSzPts val="1200"/>
              <a:buAutoNum type="arabicPeriod"/>
            </a:pPr>
            <a:r>
              <a:rPr lang="en"/>
              <a:t>Use the filter feature to narrow down options.</a:t>
            </a:r>
            <a:endParaRPr/>
          </a:p>
          <a:p>
            <a:pPr indent="-304800" lvl="0" marL="457200" marR="265296" rtl="0" algn="l">
              <a:lnSpc>
                <a:spcPct val="115000"/>
              </a:lnSpc>
              <a:spcBef>
                <a:spcPts val="0"/>
              </a:spcBef>
              <a:spcAft>
                <a:spcPts val="0"/>
              </a:spcAft>
              <a:buSzPts val="1200"/>
              <a:buAutoNum type="arabicPeriod"/>
            </a:pPr>
            <a:r>
              <a:rPr lang="en"/>
              <a:t>Access saved list to find a specific event.</a:t>
            </a:r>
            <a:endParaRPr/>
          </a:p>
        </p:txBody>
      </p:sp>
      <p:sp>
        <p:nvSpPr>
          <p:cNvPr id="1264" name="Google Shape;1264;p77"/>
          <p:cNvSpPr txBox="1"/>
          <p:nvPr/>
        </p:nvSpPr>
        <p:spPr>
          <a:xfrm>
            <a:off x="3497875" y="2010450"/>
            <a:ext cx="2694000" cy="2933700"/>
          </a:xfrm>
          <a:prstGeom prst="rect">
            <a:avLst/>
          </a:prstGeom>
          <a:noFill/>
          <a:ln>
            <a:noFill/>
          </a:ln>
        </p:spPr>
        <p:txBody>
          <a:bodyPr anchorCtr="0" anchor="t" bIns="91425" lIns="91425" spcFirstLastPara="1" rIns="91425" wrap="square" tIns="91425">
            <a:spAutoFit/>
          </a:bodyPr>
          <a:lstStyle/>
          <a:p>
            <a:pPr indent="0" lvl="0" marL="0" marR="265296" rtl="0" algn="l">
              <a:lnSpc>
                <a:spcPct val="115000"/>
              </a:lnSpc>
              <a:spcBef>
                <a:spcPts val="0"/>
              </a:spcBef>
              <a:spcAft>
                <a:spcPts val="0"/>
              </a:spcAft>
              <a:buNone/>
            </a:pPr>
            <a:r>
              <a:rPr lang="en" sz="1200">
                <a:solidFill>
                  <a:schemeClr val="dk1"/>
                </a:solidFill>
                <a:latin typeface="Kumbh Sans"/>
                <a:ea typeface="Kumbh Sans"/>
                <a:cs typeface="Kumbh Sans"/>
                <a:sym typeface="Kumbh Sans"/>
              </a:rPr>
              <a:t> </a:t>
            </a:r>
            <a:r>
              <a:rPr lang="en" sz="1200">
                <a:solidFill>
                  <a:schemeClr val="dk1"/>
                </a:solidFill>
                <a:latin typeface="Kumbh Sans"/>
                <a:ea typeface="Kumbh Sans"/>
                <a:cs typeface="Kumbh Sans"/>
                <a:sym typeface="Kumbh Sans"/>
              </a:rPr>
              <a:t>Objective: Assess how users gather detailed information about events.</a:t>
            </a:r>
            <a:endParaRPr sz="1200">
              <a:solidFill>
                <a:schemeClr val="dk1"/>
              </a:solidFill>
              <a:latin typeface="Kumbh Sans"/>
              <a:ea typeface="Kumbh Sans"/>
              <a:cs typeface="Kumbh Sans"/>
              <a:sym typeface="Kumbh Sans"/>
            </a:endParaRPr>
          </a:p>
          <a:p>
            <a:pPr indent="-304800" lvl="0" marL="457200" marR="265296" rtl="0" algn="l">
              <a:lnSpc>
                <a:spcPct val="115000"/>
              </a:lnSpc>
              <a:spcBef>
                <a:spcPts val="0"/>
              </a:spcBef>
              <a:spcAft>
                <a:spcPts val="0"/>
              </a:spcAft>
              <a:buClr>
                <a:schemeClr val="dk1"/>
              </a:buClr>
              <a:buSzPts val="1200"/>
              <a:buFont typeface="Kumbh Sans"/>
              <a:buAutoNum type="arabicPeriod"/>
            </a:pPr>
            <a:r>
              <a:rPr lang="en" sz="1200">
                <a:solidFill>
                  <a:schemeClr val="dk1"/>
                </a:solidFill>
                <a:latin typeface="Kumbh Sans"/>
                <a:ea typeface="Kumbh Sans"/>
                <a:cs typeface="Kumbh Sans"/>
                <a:sym typeface="Kumbh Sans"/>
              </a:rPr>
              <a:t>Open and review the event page for specific details.</a:t>
            </a:r>
            <a:endParaRPr sz="1200">
              <a:solidFill>
                <a:schemeClr val="dk1"/>
              </a:solidFill>
              <a:latin typeface="Kumbh Sans"/>
              <a:ea typeface="Kumbh Sans"/>
              <a:cs typeface="Kumbh Sans"/>
              <a:sym typeface="Kumbh Sans"/>
            </a:endParaRPr>
          </a:p>
          <a:p>
            <a:pPr indent="-304800" lvl="0" marL="457200" marR="265296" rtl="0" algn="l">
              <a:lnSpc>
                <a:spcPct val="115000"/>
              </a:lnSpc>
              <a:spcBef>
                <a:spcPts val="0"/>
              </a:spcBef>
              <a:spcAft>
                <a:spcPts val="0"/>
              </a:spcAft>
              <a:buClr>
                <a:schemeClr val="dk1"/>
              </a:buClr>
              <a:buSzPts val="1200"/>
              <a:buFont typeface="Kumbh Sans"/>
              <a:buAutoNum type="arabicPeriod"/>
            </a:pPr>
            <a:r>
              <a:rPr lang="en" sz="1200">
                <a:solidFill>
                  <a:schemeClr val="dk1"/>
                </a:solidFill>
                <a:latin typeface="Kumbh Sans"/>
                <a:ea typeface="Kumbh Sans"/>
                <a:cs typeface="Kumbh Sans"/>
                <a:sym typeface="Kumbh Sans"/>
              </a:rPr>
              <a:t>Note location, timing, and equipment requirements.</a:t>
            </a:r>
            <a:endParaRPr sz="1200">
              <a:solidFill>
                <a:schemeClr val="dk1"/>
              </a:solidFill>
              <a:latin typeface="Kumbh Sans"/>
              <a:ea typeface="Kumbh Sans"/>
              <a:cs typeface="Kumbh Sans"/>
              <a:sym typeface="Kumbh Sans"/>
            </a:endParaRPr>
          </a:p>
          <a:p>
            <a:pPr indent="-304800" lvl="0" marL="457200" marR="265296" rtl="0" algn="l">
              <a:lnSpc>
                <a:spcPct val="115000"/>
              </a:lnSpc>
              <a:spcBef>
                <a:spcPts val="0"/>
              </a:spcBef>
              <a:spcAft>
                <a:spcPts val="0"/>
              </a:spcAft>
              <a:buClr>
                <a:schemeClr val="dk1"/>
              </a:buClr>
              <a:buSzPts val="1200"/>
              <a:buFont typeface="Kumbh Sans"/>
              <a:buAutoNum type="arabicPeriod"/>
            </a:pPr>
            <a:r>
              <a:rPr lang="en" sz="1200">
                <a:solidFill>
                  <a:schemeClr val="dk1"/>
                </a:solidFill>
                <a:latin typeface="Kumbh Sans"/>
                <a:ea typeface="Kumbh Sans"/>
                <a:cs typeface="Kumbh Sans"/>
                <a:sym typeface="Kumbh Sans"/>
              </a:rPr>
              <a:t>Explore transportation options, such as carpooling.</a:t>
            </a:r>
            <a:endParaRPr sz="1200">
              <a:solidFill>
                <a:schemeClr val="dk1"/>
              </a:solidFill>
              <a:latin typeface="Kumbh Sans"/>
              <a:ea typeface="Kumbh Sans"/>
              <a:cs typeface="Kumbh Sans"/>
              <a:sym typeface="Kumbh Sans"/>
            </a:endParaRPr>
          </a:p>
          <a:p>
            <a:pPr indent="0" lvl="0" marL="457200" marR="2094096" rtl="0" algn="l">
              <a:lnSpc>
                <a:spcPct val="115000"/>
              </a:lnSpc>
              <a:spcBef>
                <a:spcPts val="0"/>
              </a:spcBef>
              <a:spcAft>
                <a:spcPts val="0"/>
              </a:spcAft>
              <a:buNone/>
            </a:pPr>
            <a:r>
              <a:t/>
            </a:r>
            <a:endParaRPr sz="1300"/>
          </a:p>
        </p:txBody>
      </p:sp>
      <p:sp>
        <p:nvSpPr>
          <p:cNvPr id="1265" name="Google Shape;1265;p77"/>
          <p:cNvSpPr txBox="1"/>
          <p:nvPr>
            <p:ph idx="4" type="subTitle"/>
          </p:nvPr>
        </p:nvSpPr>
        <p:spPr>
          <a:xfrm>
            <a:off x="3397950" y="1493850"/>
            <a:ext cx="2348100" cy="51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 2: Acquiring and Organizing</a:t>
            </a:r>
            <a:endParaRPr/>
          </a:p>
        </p:txBody>
      </p:sp>
      <p:sp>
        <p:nvSpPr>
          <p:cNvPr id="1266" name="Google Shape;1266;p77"/>
          <p:cNvSpPr txBox="1"/>
          <p:nvPr>
            <p:ph idx="1" type="subTitle"/>
          </p:nvPr>
        </p:nvSpPr>
        <p:spPr>
          <a:xfrm>
            <a:off x="5992025" y="2010450"/>
            <a:ext cx="2694000" cy="2391000"/>
          </a:xfrm>
          <a:prstGeom prst="rect">
            <a:avLst/>
          </a:prstGeom>
        </p:spPr>
        <p:txBody>
          <a:bodyPr anchorCtr="0" anchor="t" bIns="91425" lIns="91425" spcFirstLastPara="1" rIns="91425" wrap="square" tIns="91425">
            <a:noAutofit/>
          </a:bodyPr>
          <a:lstStyle/>
          <a:p>
            <a:pPr indent="0" lvl="0" marL="0" marR="265296" rtl="0" algn="l">
              <a:lnSpc>
                <a:spcPct val="115000"/>
              </a:lnSpc>
              <a:spcBef>
                <a:spcPts val="0"/>
              </a:spcBef>
              <a:spcAft>
                <a:spcPts val="0"/>
              </a:spcAft>
              <a:buNone/>
            </a:pPr>
            <a:r>
              <a:rPr lang="en"/>
              <a:t>Objective: Evaluate user interaction with planning features.</a:t>
            </a:r>
            <a:endParaRPr/>
          </a:p>
          <a:p>
            <a:pPr indent="-304800" lvl="0" marL="457200" marR="260927" rtl="0" algn="l">
              <a:lnSpc>
                <a:spcPct val="115000"/>
              </a:lnSpc>
              <a:spcBef>
                <a:spcPts val="0"/>
              </a:spcBef>
              <a:spcAft>
                <a:spcPts val="0"/>
              </a:spcAft>
              <a:buSzPts val="1200"/>
              <a:buAutoNum type="arabicPeriod"/>
            </a:pPr>
            <a:r>
              <a:rPr lang="en"/>
              <a:t>Use the scheduling form to coordinate availability.</a:t>
            </a:r>
            <a:endParaRPr/>
          </a:p>
          <a:p>
            <a:pPr indent="-304800" lvl="0" marL="457200" marR="260927" rtl="0" algn="l">
              <a:lnSpc>
                <a:spcPct val="115000"/>
              </a:lnSpc>
              <a:spcBef>
                <a:spcPts val="0"/>
              </a:spcBef>
              <a:spcAft>
                <a:spcPts val="0"/>
              </a:spcAft>
              <a:buSzPts val="1200"/>
              <a:buAutoNum type="arabicPeriod"/>
            </a:pPr>
            <a:r>
              <a:rPr lang="en"/>
              <a:t>Create and share a carpooling form.</a:t>
            </a:r>
            <a:endParaRPr/>
          </a:p>
          <a:p>
            <a:pPr indent="-304800" lvl="0" marL="457200" marR="260927" rtl="0" algn="l">
              <a:lnSpc>
                <a:spcPct val="115000"/>
              </a:lnSpc>
              <a:spcBef>
                <a:spcPts val="0"/>
              </a:spcBef>
              <a:spcAft>
                <a:spcPts val="0"/>
              </a:spcAft>
              <a:buSzPts val="1200"/>
              <a:buAutoNum type="arabicPeriod"/>
            </a:pPr>
            <a:r>
              <a:rPr lang="en"/>
              <a:t>Customize and send a message to members, omitting unnecessary details.</a:t>
            </a:r>
            <a:endParaRPr/>
          </a:p>
          <a:p>
            <a:pPr indent="0" lvl="0" marL="0" marR="2094096" rtl="0" algn="l">
              <a:lnSpc>
                <a:spcPct val="115000"/>
              </a:lnSpc>
              <a:spcBef>
                <a:spcPts val="0"/>
              </a:spcBef>
              <a:spcAft>
                <a:spcPts val="0"/>
              </a:spcAft>
              <a:buNone/>
            </a:pPr>
            <a:r>
              <a:t/>
            </a:r>
            <a:endParaRPr/>
          </a:p>
        </p:txBody>
      </p:sp>
      <p:sp>
        <p:nvSpPr>
          <p:cNvPr id="1267" name="Google Shape;1267;p77"/>
          <p:cNvSpPr txBox="1"/>
          <p:nvPr>
            <p:ph idx="4" type="subTitle"/>
          </p:nvPr>
        </p:nvSpPr>
        <p:spPr>
          <a:xfrm>
            <a:off x="5992025" y="1493850"/>
            <a:ext cx="2348100" cy="51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 3: Using the Planning Tool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78"/>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Synthesized Findings (6)</a:t>
            </a:r>
            <a:endParaRPr b="0" i="1">
              <a:latin typeface="Poppins Medium"/>
              <a:ea typeface="Poppins Medium"/>
              <a:cs typeface="Poppins Medium"/>
              <a:sym typeface="Poppins Medium"/>
            </a:endParaRPr>
          </a:p>
        </p:txBody>
      </p:sp>
      <p:sp>
        <p:nvSpPr>
          <p:cNvPr id="1273" name="Google Shape;1273;p78"/>
          <p:cNvSpPr txBox="1"/>
          <p:nvPr>
            <p:ph idx="1" type="subTitle"/>
          </p:nvPr>
        </p:nvSpPr>
        <p:spPr>
          <a:xfrm>
            <a:off x="713063" y="1650526"/>
            <a:ext cx="2469300" cy="3414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Uncertainty on how filters were ordered</a:t>
            </a:r>
            <a:endParaRPr/>
          </a:p>
          <a:p>
            <a:pPr indent="-304800" lvl="0" marL="457200" rtl="0" algn="l">
              <a:spcBef>
                <a:spcPts val="0"/>
              </a:spcBef>
              <a:spcAft>
                <a:spcPts val="0"/>
              </a:spcAft>
              <a:buSzPts val="1200"/>
              <a:buChar char="-"/>
            </a:pPr>
            <a:r>
              <a:rPr lang="en"/>
              <a:t>Otherwise easy to navigate around different available activities, and save bookmarks</a:t>
            </a:r>
            <a:endParaRPr/>
          </a:p>
          <a:p>
            <a:pPr indent="-304800" lvl="0" marL="457200" rtl="0" algn="l">
              <a:spcBef>
                <a:spcPts val="0"/>
              </a:spcBef>
              <a:spcAft>
                <a:spcPts val="0"/>
              </a:spcAft>
              <a:buSzPts val="1200"/>
              <a:buChar char="-"/>
            </a:pPr>
            <a:r>
              <a:rPr lang="en"/>
              <a:t>Access to pages were universally intuitive</a:t>
            </a:r>
            <a:endParaRPr/>
          </a:p>
          <a:p>
            <a:pPr indent="-304800" lvl="0" marL="457200" rtl="0" algn="l">
              <a:spcBef>
                <a:spcPts val="0"/>
              </a:spcBef>
              <a:spcAft>
                <a:spcPts val="0"/>
              </a:spcAft>
              <a:buSzPts val="1200"/>
              <a:buChar char="-"/>
            </a:pPr>
            <a:r>
              <a:rPr lang="en"/>
              <a:t>Volume and layout of information was generally agreed essential and effective</a:t>
            </a:r>
            <a:endParaRPr/>
          </a:p>
          <a:p>
            <a:pPr indent="-304800" lvl="0" marL="457200" rtl="0" algn="l">
              <a:spcBef>
                <a:spcPts val="0"/>
              </a:spcBef>
              <a:spcAft>
                <a:spcPts val="0"/>
              </a:spcAft>
              <a:buSzPts val="1200"/>
              <a:buChar char="-"/>
            </a:pPr>
            <a:r>
              <a:rPr lang="en"/>
              <a:t>Should reconsider filter tags (add duration)</a:t>
            </a:r>
            <a:endParaRPr/>
          </a:p>
          <a:p>
            <a:pPr indent="-304800" lvl="0" marL="457200" rtl="0" algn="l">
              <a:spcBef>
                <a:spcPts val="0"/>
              </a:spcBef>
              <a:spcAft>
                <a:spcPts val="0"/>
              </a:spcAft>
              <a:buSzPts val="1200"/>
              <a:buChar char="-"/>
            </a:pPr>
            <a:r>
              <a:rPr lang="en"/>
              <a:t>More descriptive caption</a:t>
            </a:r>
            <a:endParaRPr/>
          </a:p>
        </p:txBody>
      </p:sp>
      <p:sp>
        <p:nvSpPr>
          <p:cNvPr id="1274" name="Google Shape;1274;p78"/>
          <p:cNvSpPr txBox="1"/>
          <p:nvPr>
            <p:ph idx="2" type="subTitle"/>
          </p:nvPr>
        </p:nvSpPr>
        <p:spPr>
          <a:xfrm>
            <a:off x="3282138" y="1650535"/>
            <a:ext cx="2579700" cy="1059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Planning was fine once they figured how to use it but was initially very confusing</a:t>
            </a:r>
            <a:endParaRPr/>
          </a:p>
          <a:p>
            <a:pPr indent="-304800" lvl="0" marL="457200" rtl="0" algn="l">
              <a:spcBef>
                <a:spcPts val="0"/>
              </a:spcBef>
              <a:spcAft>
                <a:spcPts val="0"/>
              </a:spcAft>
              <a:buSzPts val="1200"/>
              <a:buChar char="-"/>
            </a:pPr>
            <a:r>
              <a:rPr lang="en"/>
              <a:t>Instructions were unclear or more often not read at all</a:t>
            </a:r>
            <a:endParaRPr/>
          </a:p>
          <a:p>
            <a:pPr indent="-304800" lvl="0" marL="457200" rtl="0" algn="l">
              <a:spcBef>
                <a:spcPts val="0"/>
              </a:spcBef>
              <a:spcAft>
                <a:spcPts val="0"/>
              </a:spcAft>
              <a:buSzPts val="1200"/>
              <a:buChar char="-"/>
            </a:pPr>
            <a:r>
              <a:rPr lang="en"/>
              <a:t>This made using external tools very difficult</a:t>
            </a:r>
            <a:endParaRPr/>
          </a:p>
          <a:p>
            <a:pPr indent="-304800" lvl="0" marL="457200" rtl="0" algn="l">
              <a:spcBef>
                <a:spcPts val="0"/>
              </a:spcBef>
              <a:spcAft>
                <a:spcPts val="0"/>
              </a:spcAft>
              <a:buSzPts val="1200"/>
              <a:buChar char="-"/>
            </a:pPr>
            <a:r>
              <a:rPr lang="en"/>
              <a:t>Difficulty in using external tools</a:t>
            </a:r>
            <a:endParaRPr/>
          </a:p>
          <a:p>
            <a:pPr indent="-304800" lvl="0" marL="457200" rtl="0" algn="l">
              <a:spcBef>
                <a:spcPts val="0"/>
              </a:spcBef>
              <a:spcAft>
                <a:spcPts val="0"/>
              </a:spcAft>
              <a:buSzPts val="1200"/>
              <a:buChar char="-"/>
            </a:pPr>
            <a:r>
              <a:rPr lang="en"/>
              <a:t>User found it unclear of section usage (i.e. include/exclude) without verbal explanation</a:t>
            </a:r>
            <a:endParaRPr/>
          </a:p>
          <a:p>
            <a:pPr indent="0" lvl="0" marL="457200" rtl="0" algn="l">
              <a:spcBef>
                <a:spcPts val="0"/>
              </a:spcBef>
              <a:spcAft>
                <a:spcPts val="0"/>
              </a:spcAft>
              <a:buNone/>
            </a:pPr>
            <a:r>
              <a:t/>
            </a:r>
            <a:endParaRPr/>
          </a:p>
        </p:txBody>
      </p:sp>
      <p:sp>
        <p:nvSpPr>
          <p:cNvPr id="1275" name="Google Shape;1275;p78"/>
          <p:cNvSpPr txBox="1"/>
          <p:nvPr>
            <p:ph idx="5" type="subTitle"/>
          </p:nvPr>
        </p:nvSpPr>
        <p:spPr>
          <a:xfrm>
            <a:off x="5961618" y="1650531"/>
            <a:ext cx="2469300" cy="1059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Users mention ease of access to booking and equipment information</a:t>
            </a:r>
            <a:endParaRPr/>
          </a:p>
          <a:p>
            <a:pPr indent="-304800" lvl="0" marL="457200" rtl="0" algn="l">
              <a:spcBef>
                <a:spcPts val="0"/>
              </a:spcBef>
              <a:spcAft>
                <a:spcPts val="0"/>
              </a:spcAft>
              <a:buSzPts val="1200"/>
              <a:buChar char="-"/>
            </a:pPr>
            <a:r>
              <a:rPr lang="en"/>
              <a:t>Transportation tab well-received for its thoroughness (less cognitive load)</a:t>
            </a:r>
            <a:endParaRPr/>
          </a:p>
          <a:p>
            <a:pPr indent="-304800" lvl="0" marL="457200" rtl="0" algn="l">
              <a:spcBef>
                <a:spcPts val="0"/>
              </a:spcBef>
              <a:spcAft>
                <a:spcPts val="0"/>
              </a:spcAft>
              <a:buSzPts val="1200"/>
              <a:buChar char="-"/>
            </a:pPr>
            <a:r>
              <a:t/>
            </a:r>
            <a:endParaRPr/>
          </a:p>
        </p:txBody>
      </p:sp>
      <p:sp>
        <p:nvSpPr>
          <p:cNvPr id="1276" name="Google Shape;1276;p78"/>
          <p:cNvSpPr txBox="1"/>
          <p:nvPr>
            <p:ph idx="6" type="subTitle"/>
          </p:nvPr>
        </p:nvSpPr>
        <p:spPr>
          <a:xfrm>
            <a:off x="5961636" y="3637699"/>
            <a:ext cx="2469300" cy="1059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Potentially burdensome without search bar</a:t>
            </a:r>
            <a:endParaRPr/>
          </a:p>
          <a:p>
            <a:pPr indent="-304800" lvl="0" marL="457200" rtl="0" algn="l">
              <a:spcBef>
                <a:spcPts val="0"/>
              </a:spcBef>
              <a:spcAft>
                <a:spcPts val="0"/>
              </a:spcAft>
              <a:buSzPts val="1200"/>
              <a:buChar char="-"/>
            </a:pPr>
            <a:r>
              <a:rPr lang="en"/>
              <a:t>Hard to differentiate this page from home page</a:t>
            </a:r>
            <a:endParaRPr/>
          </a:p>
        </p:txBody>
      </p:sp>
      <p:sp>
        <p:nvSpPr>
          <p:cNvPr id="1277" name="Google Shape;1277;p78"/>
          <p:cNvSpPr txBox="1"/>
          <p:nvPr>
            <p:ph idx="7" type="subTitle"/>
          </p:nvPr>
        </p:nvSpPr>
        <p:spPr>
          <a:xfrm>
            <a:off x="713063" y="1093650"/>
            <a:ext cx="2469300" cy="5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 Page</a:t>
            </a:r>
            <a:endParaRPr/>
          </a:p>
        </p:txBody>
      </p:sp>
      <p:sp>
        <p:nvSpPr>
          <p:cNvPr id="1278" name="Google Shape;1278;p78"/>
          <p:cNvSpPr txBox="1"/>
          <p:nvPr>
            <p:ph idx="8" type="subTitle"/>
          </p:nvPr>
        </p:nvSpPr>
        <p:spPr>
          <a:xfrm>
            <a:off x="3282136" y="1093650"/>
            <a:ext cx="2577300" cy="5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Planning Export</a:t>
            </a:r>
            <a:endParaRPr/>
          </a:p>
        </p:txBody>
      </p:sp>
      <p:sp>
        <p:nvSpPr>
          <p:cNvPr id="1279" name="Google Shape;1279;p78"/>
          <p:cNvSpPr txBox="1"/>
          <p:nvPr>
            <p:ph idx="9" type="subTitle"/>
          </p:nvPr>
        </p:nvSpPr>
        <p:spPr>
          <a:xfrm>
            <a:off x="5961614" y="1093650"/>
            <a:ext cx="2466900" cy="5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Activity Pages</a:t>
            </a:r>
            <a:endParaRPr/>
          </a:p>
        </p:txBody>
      </p:sp>
      <p:sp>
        <p:nvSpPr>
          <p:cNvPr id="1280" name="Google Shape;1280;p78"/>
          <p:cNvSpPr txBox="1"/>
          <p:nvPr>
            <p:ph idx="15" type="subTitle"/>
          </p:nvPr>
        </p:nvSpPr>
        <p:spPr>
          <a:xfrm>
            <a:off x="5961614" y="3077677"/>
            <a:ext cx="2469300" cy="5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Bookmark Pages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79"/>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Implementing Changes</a:t>
            </a:r>
            <a:endParaRPr b="0" i="1">
              <a:latin typeface="Poppins Medium"/>
              <a:ea typeface="Poppins Medium"/>
              <a:cs typeface="Poppins Medium"/>
              <a:sym typeface="Poppins Medium"/>
            </a:endParaRPr>
          </a:p>
        </p:txBody>
      </p:sp>
      <p:sp>
        <p:nvSpPr>
          <p:cNvPr id="1286" name="Google Shape;1286;p79"/>
          <p:cNvSpPr txBox="1"/>
          <p:nvPr>
            <p:ph idx="1" type="subTitle"/>
          </p:nvPr>
        </p:nvSpPr>
        <p:spPr>
          <a:xfrm>
            <a:off x="712900" y="1793525"/>
            <a:ext cx="24693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Horizontal scroll bar/indicators. Categorical breaks in card lists. More vibrant descriptions, and refinement of card information composition.</a:t>
            </a:r>
            <a:endParaRPr/>
          </a:p>
        </p:txBody>
      </p:sp>
      <p:sp>
        <p:nvSpPr>
          <p:cNvPr id="1287" name="Google Shape;1287;p79"/>
          <p:cNvSpPr txBox="1"/>
          <p:nvPr>
            <p:ph idx="2" type="subTitle"/>
          </p:nvPr>
        </p:nvSpPr>
        <p:spPr>
          <a:xfrm>
            <a:off x="3281976" y="1793535"/>
            <a:ext cx="25797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results more clearly described, potentially with section titles/groups (i.e. “Free”, “$”, “$$”, etc. as new subsection titles of results). Undo option.</a:t>
            </a:r>
            <a:endParaRPr/>
          </a:p>
          <a:p>
            <a:pPr indent="0" lvl="0" marL="0" rtl="0" algn="l">
              <a:spcBef>
                <a:spcPts val="0"/>
              </a:spcBef>
              <a:spcAft>
                <a:spcPts val="0"/>
              </a:spcAft>
              <a:buNone/>
            </a:pPr>
            <a:r>
              <a:t/>
            </a:r>
            <a:endParaRPr/>
          </a:p>
        </p:txBody>
      </p:sp>
      <p:sp>
        <p:nvSpPr>
          <p:cNvPr id="1288" name="Google Shape;1288;p79"/>
          <p:cNvSpPr txBox="1"/>
          <p:nvPr>
            <p:ph idx="3" type="subTitle"/>
          </p:nvPr>
        </p:nvSpPr>
        <p:spPr>
          <a:xfrm>
            <a:off x="712900" y="3494699"/>
            <a:ext cx="24693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page to introduce purpose and objective of application, and more thorough main page instructions. </a:t>
            </a:r>
            <a:endParaRPr/>
          </a:p>
          <a:p>
            <a:pPr indent="0" lvl="0" marL="0" rtl="0" algn="l">
              <a:spcBef>
                <a:spcPts val="0"/>
              </a:spcBef>
              <a:spcAft>
                <a:spcPts val="0"/>
              </a:spcAft>
              <a:buNone/>
            </a:pPr>
            <a:r>
              <a:t/>
            </a:r>
            <a:endParaRPr/>
          </a:p>
        </p:txBody>
      </p:sp>
      <p:sp>
        <p:nvSpPr>
          <p:cNvPr id="1289" name="Google Shape;1289;p79"/>
          <p:cNvSpPr txBox="1"/>
          <p:nvPr>
            <p:ph idx="4" type="subTitle"/>
          </p:nvPr>
        </p:nvSpPr>
        <p:spPr>
          <a:xfrm>
            <a:off x="3281975" y="3494700"/>
            <a:ext cx="24693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 back button features, particularly from activity details webpage.</a:t>
            </a:r>
            <a:endParaRPr/>
          </a:p>
        </p:txBody>
      </p:sp>
      <p:sp>
        <p:nvSpPr>
          <p:cNvPr id="1290" name="Google Shape;1290;p79"/>
          <p:cNvSpPr txBox="1"/>
          <p:nvPr>
            <p:ph idx="5" type="subTitle"/>
          </p:nvPr>
        </p:nvSpPr>
        <p:spPr>
          <a:xfrm>
            <a:off x="5961455" y="2074831"/>
            <a:ext cx="24693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Mandatory onboarding for the full planning tool.</a:t>
            </a:r>
            <a:endParaRPr/>
          </a:p>
          <a:p>
            <a:pPr indent="0" lvl="0" marL="0" rtl="0" algn="l">
              <a:spcBef>
                <a:spcPts val="0"/>
              </a:spcBef>
              <a:spcAft>
                <a:spcPts val="0"/>
              </a:spcAft>
              <a:buNone/>
            </a:pPr>
            <a:r>
              <a:rPr lang="en"/>
              <a:t>Display preview of completed message.</a:t>
            </a:r>
            <a:endParaRPr/>
          </a:p>
          <a:p>
            <a:pPr indent="0" lvl="0" marL="0" rtl="0" algn="l">
              <a:spcBef>
                <a:spcPts val="0"/>
              </a:spcBef>
              <a:spcAft>
                <a:spcPts val="0"/>
              </a:spcAft>
              <a:buNone/>
            </a:pPr>
            <a:r>
              <a:rPr lang="en"/>
              <a:t>Consider restructuring or redefining sections for more intuitive usage.</a:t>
            </a:r>
            <a:endParaRPr/>
          </a:p>
          <a:p>
            <a:pPr indent="0" lvl="0" marL="0" rtl="0" algn="l">
              <a:spcBef>
                <a:spcPts val="0"/>
              </a:spcBef>
              <a:spcAft>
                <a:spcPts val="0"/>
              </a:spcAft>
              <a:buNone/>
            </a:pPr>
            <a:r>
              <a:rPr lang="en"/>
              <a:t>Make forms/external links more communicative.</a:t>
            </a:r>
            <a:endParaRPr/>
          </a:p>
        </p:txBody>
      </p:sp>
      <p:sp>
        <p:nvSpPr>
          <p:cNvPr id="1291" name="Google Shape;1291;p79"/>
          <p:cNvSpPr txBox="1"/>
          <p:nvPr>
            <p:ph idx="7" type="subTitle"/>
          </p:nvPr>
        </p:nvSpPr>
        <p:spPr>
          <a:xfrm>
            <a:off x="712900" y="1236650"/>
            <a:ext cx="2469300" cy="5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Home Page</a:t>
            </a:r>
            <a:endParaRPr/>
          </a:p>
        </p:txBody>
      </p:sp>
      <p:sp>
        <p:nvSpPr>
          <p:cNvPr id="1292" name="Google Shape;1292;p79"/>
          <p:cNvSpPr txBox="1"/>
          <p:nvPr>
            <p:ph idx="8" type="subTitle"/>
          </p:nvPr>
        </p:nvSpPr>
        <p:spPr>
          <a:xfrm>
            <a:off x="3281974" y="1236650"/>
            <a:ext cx="2577300" cy="5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Filtering</a:t>
            </a:r>
            <a:endParaRPr/>
          </a:p>
        </p:txBody>
      </p:sp>
      <p:sp>
        <p:nvSpPr>
          <p:cNvPr id="1293" name="Google Shape;1293;p79"/>
          <p:cNvSpPr txBox="1"/>
          <p:nvPr>
            <p:ph idx="9" type="subTitle"/>
          </p:nvPr>
        </p:nvSpPr>
        <p:spPr>
          <a:xfrm>
            <a:off x="5961452" y="1514725"/>
            <a:ext cx="2466900" cy="5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Revamped Planning Tools</a:t>
            </a:r>
            <a:endParaRPr/>
          </a:p>
        </p:txBody>
      </p:sp>
      <p:sp>
        <p:nvSpPr>
          <p:cNvPr id="1294" name="Google Shape;1294;p79"/>
          <p:cNvSpPr txBox="1"/>
          <p:nvPr>
            <p:ph idx="13" type="subTitle"/>
          </p:nvPr>
        </p:nvSpPr>
        <p:spPr>
          <a:xfrm>
            <a:off x="712900" y="2934685"/>
            <a:ext cx="2469300" cy="5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Clarifications</a:t>
            </a:r>
            <a:endParaRPr/>
          </a:p>
        </p:txBody>
      </p:sp>
      <p:sp>
        <p:nvSpPr>
          <p:cNvPr id="1295" name="Google Shape;1295;p79"/>
          <p:cNvSpPr txBox="1"/>
          <p:nvPr>
            <p:ph idx="14" type="subTitle"/>
          </p:nvPr>
        </p:nvSpPr>
        <p:spPr>
          <a:xfrm>
            <a:off x="3281974" y="2934682"/>
            <a:ext cx="2577300" cy="5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Reversible Actions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80"/>
          <p:cNvSpPr txBox="1"/>
          <p:nvPr>
            <p:ph type="title"/>
          </p:nvPr>
        </p:nvSpPr>
        <p:spPr>
          <a:xfrm>
            <a:off x="720000" y="539500"/>
            <a:ext cx="77040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Revised Planning Tool</a:t>
            </a:r>
            <a:endParaRPr/>
          </a:p>
        </p:txBody>
      </p:sp>
      <p:sp>
        <p:nvSpPr>
          <p:cNvPr id="1301" name="Google Shape;1301;p80"/>
          <p:cNvSpPr txBox="1"/>
          <p:nvPr>
            <p:ph idx="6" type="subTitle"/>
          </p:nvPr>
        </p:nvSpPr>
        <p:spPr>
          <a:xfrm>
            <a:off x="5448111" y="1167599"/>
            <a:ext cx="2469300" cy="3694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See Prototype</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Button toggle provides intuitive way to add and remove sections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Unselected sections are no longer greyed out but removed completely</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Lock-outs insure section instructions are read for external tools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More detailed instructions provide users with additional support for using external tools</a:t>
            </a:r>
            <a:endParaRPr/>
          </a:p>
          <a:p>
            <a:pPr indent="0" lvl="0" marL="0" rtl="0" algn="l">
              <a:spcBef>
                <a:spcPts val="0"/>
              </a:spcBef>
              <a:spcAft>
                <a:spcPts val="0"/>
              </a:spcAft>
              <a:buNone/>
            </a:pPr>
            <a:r>
              <a:t/>
            </a:r>
            <a:endParaRPr/>
          </a:p>
        </p:txBody>
      </p:sp>
      <p:pic>
        <p:nvPicPr>
          <p:cNvPr id="1302" name="Google Shape;1302;p80"/>
          <p:cNvPicPr preferRelativeResize="0"/>
          <p:nvPr/>
        </p:nvPicPr>
        <p:blipFill>
          <a:blip r:embed="rId4">
            <a:alphaModFix/>
          </a:blip>
          <a:stretch>
            <a:fillRect/>
          </a:stretch>
        </p:blipFill>
        <p:spPr>
          <a:xfrm>
            <a:off x="1226588" y="1085650"/>
            <a:ext cx="3997475" cy="3660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55"/>
          <p:cNvSpPr txBox="1"/>
          <p:nvPr>
            <p:ph type="title"/>
          </p:nvPr>
        </p:nvSpPr>
        <p:spPr>
          <a:xfrm>
            <a:off x="4845300" y="2361875"/>
            <a:ext cx="4512900" cy="1416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4000"/>
              <a:t>Background Research</a:t>
            </a:r>
            <a:endParaRPr sz="4000"/>
          </a:p>
        </p:txBody>
      </p:sp>
      <p:sp>
        <p:nvSpPr>
          <p:cNvPr id="1085" name="Google Shape;1085;p55"/>
          <p:cNvSpPr txBox="1"/>
          <p:nvPr>
            <p:ph idx="2" type="title"/>
          </p:nvPr>
        </p:nvSpPr>
        <p:spPr>
          <a:xfrm>
            <a:off x="4845300" y="1520063"/>
            <a:ext cx="116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pic>
        <p:nvPicPr>
          <p:cNvPr id="1086" name="Google Shape;1086;p55"/>
          <p:cNvPicPr preferRelativeResize="0"/>
          <p:nvPr/>
        </p:nvPicPr>
        <p:blipFill>
          <a:blip r:embed="rId3">
            <a:alphaModFix/>
          </a:blip>
          <a:stretch>
            <a:fillRect/>
          </a:stretch>
        </p:blipFill>
        <p:spPr>
          <a:xfrm>
            <a:off x="1182350" y="1200150"/>
            <a:ext cx="2743200" cy="274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56"/>
          <p:cNvSpPr txBox="1"/>
          <p:nvPr>
            <p:ph type="title"/>
          </p:nvPr>
        </p:nvSpPr>
        <p:spPr>
          <a:xfrm>
            <a:off x="713225" y="848325"/>
            <a:ext cx="4294800" cy="55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Topics</a:t>
            </a:r>
            <a:endParaRPr/>
          </a:p>
        </p:txBody>
      </p:sp>
      <p:sp>
        <p:nvSpPr>
          <p:cNvPr id="1092" name="Google Shape;1092;p56"/>
          <p:cNvSpPr txBox="1"/>
          <p:nvPr>
            <p:ph idx="1" type="subTitle"/>
          </p:nvPr>
        </p:nvSpPr>
        <p:spPr>
          <a:xfrm>
            <a:off x="713225" y="1620675"/>
            <a:ext cx="4294800" cy="267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Kumbh Sans SemiBold"/>
                <a:ea typeface="Kumbh Sans SemiBold"/>
                <a:cs typeface="Kumbh Sans SemiBold"/>
                <a:sym typeface="Kumbh Sans SemiBold"/>
              </a:rPr>
              <a:t>Effects of Social Activities on College Students</a:t>
            </a:r>
            <a:endParaRPr sz="1500">
              <a:latin typeface="Kumbh Sans SemiBold"/>
              <a:ea typeface="Kumbh Sans SemiBold"/>
              <a:cs typeface="Kumbh Sans SemiBold"/>
              <a:sym typeface="Kumbh Sans SemiBold"/>
            </a:endParaRPr>
          </a:p>
          <a:p>
            <a:pPr indent="0" lvl="0" marL="0" rtl="0" algn="l">
              <a:lnSpc>
                <a:spcPct val="115000"/>
              </a:lnSpc>
              <a:spcBef>
                <a:spcPts val="0"/>
              </a:spcBef>
              <a:spcAft>
                <a:spcPts val="0"/>
              </a:spcAft>
              <a:buNone/>
            </a:pPr>
            <a:r>
              <a:t/>
            </a:r>
            <a:endParaRPr sz="1500">
              <a:latin typeface="Kumbh Sans SemiBold"/>
              <a:ea typeface="Kumbh Sans SemiBold"/>
              <a:cs typeface="Kumbh Sans SemiBold"/>
              <a:sym typeface="Kumbh Sans SemiBold"/>
            </a:endParaRPr>
          </a:p>
          <a:p>
            <a:pPr indent="0" lvl="0" marL="0" rtl="0" algn="l">
              <a:lnSpc>
                <a:spcPct val="115000"/>
              </a:lnSpc>
              <a:spcBef>
                <a:spcPts val="0"/>
              </a:spcBef>
              <a:spcAft>
                <a:spcPts val="0"/>
              </a:spcAft>
              <a:buNone/>
            </a:pPr>
            <a:r>
              <a:rPr lang="en" sz="1500">
                <a:latin typeface="Kumbh Sans SemiBold"/>
                <a:ea typeface="Kumbh Sans SemiBold"/>
                <a:cs typeface="Kumbh Sans SemiBold"/>
                <a:sym typeface="Kumbh Sans SemiBold"/>
              </a:rPr>
              <a:t>Nature/community engagement effects on wellness</a:t>
            </a:r>
            <a:endParaRPr sz="1500">
              <a:latin typeface="Kumbh Sans SemiBold"/>
              <a:ea typeface="Kumbh Sans SemiBold"/>
              <a:cs typeface="Kumbh Sans SemiBold"/>
              <a:sym typeface="Kumbh Sans SemiBold"/>
            </a:endParaRPr>
          </a:p>
          <a:p>
            <a:pPr indent="0" lvl="0" marL="0" rtl="0" algn="l">
              <a:lnSpc>
                <a:spcPct val="115000"/>
              </a:lnSpc>
              <a:spcBef>
                <a:spcPts val="0"/>
              </a:spcBef>
              <a:spcAft>
                <a:spcPts val="0"/>
              </a:spcAft>
              <a:buNone/>
            </a:pPr>
            <a:r>
              <a:t/>
            </a:r>
            <a:endParaRPr sz="1500">
              <a:latin typeface="Kumbh Sans SemiBold"/>
              <a:ea typeface="Kumbh Sans SemiBold"/>
              <a:cs typeface="Kumbh Sans SemiBold"/>
              <a:sym typeface="Kumbh Sans SemiBold"/>
            </a:endParaRPr>
          </a:p>
          <a:p>
            <a:pPr indent="0" lvl="0" marL="0" rtl="0" algn="l">
              <a:lnSpc>
                <a:spcPct val="115000"/>
              </a:lnSpc>
              <a:spcBef>
                <a:spcPts val="0"/>
              </a:spcBef>
              <a:spcAft>
                <a:spcPts val="0"/>
              </a:spcAft>
              <a:buNone/>
            </a:pPr>
            <a:r>
              <a:rPr lang="en" sz="1500">
                <a:latin typeface="Kumbh Sans SemiBold"/>
                <a:ea typeface="Kumbh Sans SemiBold"/>
                <a:cs typeface="Kumbh Sans SemiBold"/>
                <a:sym typeface="Kumbh Sans SemiBold"/>
              </a:rPr>
              <a:t>Barriers and motivations to student engagement of outdoor programs</a:t>
            </a:r>
            <a:endParaRPr sz="1500">
              <a:latin typeface="Kumbh Sans SemiBold"/>
              <a:ea typeface="Kumbh Sans SemiBold"/>
              <a:cs typeface="Kumbh Sans SemiBold"/>
              <a:sym typeface="Kumbh Sans SemiBold"/>
            </a:endParaRPr>
          </a:p>
          <a:p>
            <a:pPr indent="0" lvl="0" marL="0" rtl="0" algn="l">
              <a:lnSpc>
                <a:spcPct val="115000"/>
              </a:lnSpc>
              <a:spcBef>
                <a:spcPts val="0"/>
              </a:spcBef>
              <a:spcAft>
                <a:spcPts val="0"/>
              </a:spcAft>
              <a:buNone/>
            </a:pPr>
            <a:r>
              <a:t/>
            </a:r>
            <a:endParaRPr sz="1500">
              <a:latin typeface="Kumbh Sans SemiBold"/>
              <a:ea typeface="Kumbh Sans SemiBold"/>
              <a:cs typeface="Kumbh Sans SemiBold"/>
              <a:sym typeface="Kumbh Sans SemiBold"/>
            </a:endParaRPr>
          </a:p>
          <a:p>
            <a:pPr indent="0" lvl="0" marL="0" rtl="0" algn="l">
              <a:lnSpc>
                <a:spcPct val="115000"/>
              </a:lnSpc>
              <a:spcBef>
                <a:spcPts val="0"/>
              </a:spcBef>
              <a:spcAft>
                <a:spcPts val="0"/>
              </a:spcAft>
              <a:buNone/>
            </a:pPr>
            <a:r>
              <a:rPr lang="en" sz="1500">
                <a:latin typeface="Kumbh Sans SemiBold"/>
                <a:ea typeface="Kumbh Sans SemiBold"/>
                <a:cs typeface="Kumbh Sans SemiBold"/>
                <a:sym typeface="Kumbh Sans SemiBold"/>
              </a:rPr>
              <a:t>Economics of student activities</a:t>
            </a:r>
            <a:endParaRPr sz="1500">
              <a:latin typeface="Kumbh Sans SemiBold"/>
              <a:ea typeface="Kumbh Sans SemiBold"/>
              <a:cs typeface="Kumbh Sans SemiBold"/>
              <a:sym typeface="Kumbh Sans SemiBold"/>
            </a:endParaRPr>
          </a:p>
        </p:txBody>
      </p:sp>
      <p:pic>
        <p:nvPicPr>
          <p:cNvPr id="1093" name="Google Shape;1093;p56"/>
          <p:cNvPicPr preferRelativeResize="0"/>
          <p:nvPr/>
        </p:nvPicPr>
        <p:blipFill>
          <a:blip r:embed="rId3">
            <a:alphaModFix/>
          </a:blip>
          <a:stretch>
            <a:fillRect/>
          </a:stretch>
        </p:blipFill>
        <p:spPr>
          <a:xfrm>
            <a:off x="5191400" y="1200150"/>
            <a:ext cx="2743200"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57"/>
          <p:cNvSpPr txBox="1"/>
          <p:nvPr>
            <p:ph type="title"/>
          </p:nvPr>
        </p:nvSpPr>
        <p:spPr>
          <a:xfrm>
            <a:off x="3655275" y="848325"/>
            <a:ext cx="4294800" cy="55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Takeaways</a:t>
            </a:r>
            <a:endParaRPr/>
          </a:p>
        </p:txBody>
      </p:sp>
      <p:sp>
        <p:nvSpPr>
          <p:cNvPr id="1099" name="Google Shape;1099;p57"/>
          <p:cNvSpPr txBox="1"/>
          <p:nvPr>
            <p:ph idx="1" type="subTitle"/>
          </p:nvPr>
        </p:nvSpPr>
        <p:spPr>
          <a:xfrm>
            <a:off x="3655275" y="1507275"/>
            <a:ext cx="4856400" cy="26745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Kumbh Sans"/>
              <a:buChar char="●"/>
            </a:pPr>
            <a:r>
              <a:rPr lang="en" sz="1300"/>
              <a:t>The primary motivations for college students joining outdoor adventure programs is social factors and stimulus avoidance.</a:t>
            </a:r>
            <a:endParaRPr sz="1300"/>
          </a:p>
          <a:p>
            <a:pPr indent="-311150" lvl="0" marL="457200" rtl="0" algn="l">
              <a:lnSpc>
                <a:spcPct val="115000"/>
              </a:lnSpc>
              <a:spcBef>
                <a:spcPts val="0"/>
              </a:spcBef>
              <a:spcAft>
                <a:spcPts val="0"/>
              </a:spcAft>
              <a:buClr>
                <a:schemeClr val="dk1"/>
              </a:buClr>
              <a:buSzPts val="1300"/>
              <a:buFont typeface="Kumbh Sans"/>
              <a:buChar char="●"/>
            </a:pPr>
            <a:r>
              <a:rPr lang="en" sz="1300"/>
              <a:t>Barriers to recreational programs are often multifaceted.</a:t>
            </a:r>
            <a:endParaRPr sz="1300"/>
          </a:p>
          <a:p>
            <a:pPr indent="-311150" lvl="0" marL="457200" rtl="0" algn="l">
              <a:lnSpc>
                <a:spcPct val="115000"/>
              </a:lnSpc>
              <a:spcBef>
                <a:spcPts val="0"/>
              </a:spcBef>
              <a:spcAft>
                <a:spcPts val="0"/>
              </a:spcAft>
              <a:buClr>
                <a:schemeClr val="dk1"/>
              </a:buClr>
              <a:buSzPts val="1300"/>
              <a:buFont typeface="Kumbh Sans"/>
              <a:buChar char="●"/>
            </a:pPr>
            <a:r>
              <a:rPr lang="en" sz="1300"/>
              <a:t>Engaging with nature can lower stress, restore attention, and numerous other benefits for students.</a:t>
            </a:r>
            <a:endParaRPr sz="1300"/>
          </a:p>
          <a:p>
            <a:pPr indent="-311150" lvl="0" marL="457200" rtl="0" algn="l">
              <a:lnSpc>
                <a:spcPct val="115000"/>
              </a:lnSpc>
              <a:spcBef>
                <a:spcPts val="0"/>
              </a:spcBef>
              <a:spcAft>
                <a:spcPts val="0"/>
              </a:spcAft>
              <a:buClr>
                <a:schemeClr val="dk1"/>
              </a:buClr>
              <a:buSzPts val="1300"/>
              <a:buFont typeface="Kumbh Sans"/>
              <a:buChar char="●"/>
            </a:pPr>
            <a:r>
              <a:rPr lang="en" sz="1300"/>
              <a:t>Socialization is an important component in students’ cognitive development.</a:t>
            </a:r>
            <a:endParaRPr sz="1300"/>
          </a:p>
          <a:p>
            <a:pPr indent="-311150" lvl="0" marL="457200" rtl="0" algn="l">
              <a:lnSpc>
                <a:spcPct val="115000"/>
              </a:lnSpc>
              <a:spcBef>
                <a:spcPts val="0"/>
              </a:spcBef>
              <a:spcAft>
                <a:spcPts val="0"/>
              </a:spcAft>
              <a:buClr>
                <a:schemeClr val="dk1"/>
              </a:buClr>
              <a:buSzPts val="1300"/>
              <a:buFont typeface="Kumbh Sans"/>
              <a:buChar char="●"/>
            </a:pPr>
            <a:r>
              <a:rPr lang="en" sz="1300"/>
              <a:t>Engaging in well structured club activities improves academic performance.</a:t>
            </a:r>
            <a:endParaRPr sz="1300"/>
          </a:p>
          <a:p>
            <a:pPr indent="-311150" lvl="0" marL="457200" rtl="0" algn="l">
              <a:lnSpc>
                <a:spcPct val="115000"/>
              </a:lnSpc>
              <a:spcBef>
                <a:spcPts val="0"/>
              </a:spcBef>
              <a:spcAft>
                <a:spcPts val="0"/>
              </a:spcAft>
              <a:buClr>
                <a:schemeClr val="dk1"/>
              </a:buClr>
              <a:buSzPts val="1300"/>
              <a:buFont typeface="Kumbh Sans"/>
              <a:buChar char="●"/>
            </a:pPr>
            <a:r>
              <a:rPr lang="en" sz="1300"/>
              <a:t>Personal perceptions of difficulty or time commitment are serious barriers for student exercise.</a:t>
            </a:r>
            <a:endParaRPr sz="1300"/>
          </a:p>
        </p:txBody>
      </p:sp>
      <p:pic>
        <p:nvPicPr>
          <p:cNvPr id="1100" name="Google Shape;1100;p57"/>
          <p:cNvPicPr preferRelativeResize="0"/>
          <p:nvPr/>
        </p:nvPicPr>
        <p:blipFill>
          <a:blip r:embed="rId3">
            <a:alphaModFix/>
          </a:blip>
          <a:stretch>
            <a:fillRect/>
          </a:stretch>
        </p:blipFill>
        <p:spPr>
          <a:xfrm>
            <a:off x="740925" y="1329450"/>
            <a:ext cx="2743200"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58"/>
          <p:cNvSpPr txBox="1"/>
          <p:nvPr>
            <p:ph type="title"/>
          </p:nvPr>
        </p:nvSpPr>
        <p:spPr>
          <a:xfrm>
            <a:off x="713225" y="848325"/>
            <a:ext cx="4294800" cy="55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Formative Interviews</a:t>
            </a:r>
            <a:endParaRPr/>
          </a:p>
        </p:txBody>
      </p:sp>
      <p:sp>
        <p:nvSpPr>
          <p:cNvPr id="1106" name="Google Shape;1106;p58"/>
          <p:cNvSpPr txBox="1"/>
          <p:nvPr/>
        </p:nvSpPr>
        <p:spPr>
          <a:xfrm>
            <a:off x="4674400" y="2491499"/>
            <a:ext cx="2788800" cy="800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Poppins"/>
                <a:ea typeface="Poppins"/>
                <a:cs typeface="Poppins"/>
                <a:sym typeface="Poppins"/>
              </a:rPr>
              <a:t>Students Club Members</a:t>
            </a:r>
            <a:endParaRPr b="1" sz="2000">
              <a:solidFill>
                <a:schemeClr val="dk1"/>
              </a:solidFill>
              <a:latin typeface="Poppins"/>
              <a:ea typeface="Poppins"/>
              <a:cs typeface="Poppins"/>
              <a:sym typeface="Poppins"/>
            </a:endParaRPr>
          </a:p>
        </p:txBody>
      </p:sp>
      <p:sp>
        <p:nvSpPr>
          <p:cNvPr id="1107" name="Google Shape;1107;p58"/>
          <p:cNvSpPr txBox="1"/>
          <p:nvPr/>
        </p:nvSpPr>
        <p:spPr>
          <a:xfrm>
            <a:off x="1680800" y="2456224"/>
            <a:ext cx="2788800" cy="800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Poppins"/>
                <a:ea typeface="Poppins"/>
                <a:cs typeface="Poppins"/>
                <a:sym typeface="Poppins"/>
              </a:rPr>
              <a:t>Club</a:t>
            </a:r>
            <a:endParaRPr b="1" sz="2000">
              <a:solidFill>
                <a:schemeClr val="dk1"/>
              </a:solidFill>
              <a:latin typeface="Poppins"/>
              <a:ea typeface="Poppins"/>
              <a:cs typeface="Poppins"/>
              <a:sym typeface="Poppins"/>
            </a:endParaRPr>
          </a:p>
          <a:p>
            <a:pPr indent="0" lvl="0" marL="0" rtl="0" algn="ctr">
              <a:spcBef>
                <a:spcPts val="0"/>
              </a:spcBef>
              <a:spcAft>
                <a:spcPts val="0"/>
              </a:spcAft>
              <a:buNone/>
            </a:pPr>
            <a:r>
              <a:rPr b="1" lang="en" sz="2000">
                <a:solidFill>
                  <a:schemeClr val="dk1"/>
                </a:solidFill>
                <a:latin typeface="Poppins"/>
                <a:ea typeface="Poppins"/>
                <a:cs typeface="Poppins"/>
                <a:sym typeface="Poppins"/>
              </a:rPr>
              <a:t>Organizers</a:t>
            </a:r>
            <a:endParaRPr b="1" sz="2000">
              <a:solidFill>
                <a:schemeClr val="dk1"/>
              </a:solidFill>
              <a:latin typeface="Poppins"/>
              <a:ea typeface="Poppins"/>
              <a:cs typeface="Poppins"/>
              <a:sym typeface="Poppins"/>
            </a:endParaRPr>
          </a:p>
        </p:txBody>
      </p:sp>
      <p:sp>
        <p:nvSpPr>
          <p:cNvPr id="1108" name="Google Shape;1108;p58"/>
          <p:cNvSpPr/>
          <p:nvPr/>
        </p:nvSpPr>
        <p:spPr>
          <a:xfrm>
            <a:off x="2741450" y="1697408"/>
            <a:ext cx="667500" cy="6675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1</a:t>
            </a:r>
            <a:endParaRPr sz="2000">
              <a:solidFill>
                <a:schemeClr val="lt1"/>
              </a:solidFill>
              <a:latin typeface="Krona One"/>
              <a:ea typeface="Krona One"/>
              <a:cs typeface="Krona One"/>
              <a:sym typeface="Krona One"/>
            </a:endParaRPr>
          </a:p>
        </p:txBody>
      </p:sp>
      <p:sp>
        <p:nvSpPr>
          <p:cNvPr id="1109" name="Google Shape;1109;p58"/>
          <p:cNvSpPr/>
          <p:nvPr/>
        </p:nvSpPr>
        <p:spPr>
          <a:xfrm>
            <a:off x="5735050" y="1697408"/>
            <a:ext cx="667500" cy="6675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2</a:t>
            </a:r>
            <a:endParaRPr sz="2000">
              <a:solidFill>
                <a:schemeClr val="lt1"/>
              </a:solidFill>
              <a:latin typeface="Krona One"/>
              <a:ea typeface="Krona One"/>
              <a:cs typeface="Krona One"/>
              <a:sym typeface="Krona One"/>
            </a:endParaRPr>
          </a:p>
        </p:txBody>
      </p:sp>
      <p:sp>
        <p:nvSpPr>
          <p:cNvPr id="1110" name="Google Shape;1110;p58"/>
          <p:cNvSpPr txBox="1"/>
          <p:nvPr/>
        </p:nvSpPr>
        <p:spPr>
          <a:xfrm>
            <a:off x="838950" y="3486525"/>
            <a:ext cx="7466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Kumbh Sans"/>
                <a:ea typeface="Kumbh Sans"/>
                <a:cs typeface="Kumbh Sans"/>
                <a:sym typeface="Kumbh Sans"/>
              </a:rPr>
              <a:t>We </a:t>
            </a:r>
            <a:r>
              <a:rPr lang="en" sz="1300">
                <a:solidFill>
                  <a:schemeClr val="dk1"/>
                </a:solidFill>
                <a:latin typeface="Kumbh Sans"/>
                <a:ea typeface="Kumbh Sans"/>
                <a:cs typeface="Kumbh Sans"/>
                <a:sym typeface="Kumbh Sans"/>
              </a:rPr>
              <a:t>completed</a:t>
            </a:r>
            <a:r>
              <a:rPr lang="en" sz="1300">
                <a:solidFill>
                  <a:schemeClr val="dk1"/>
                </a:solidFill>
                <a:latin typeface="Kumbh Sans"/>
                <a:ea typeface="Kumbh Sans"/>
                <a:cs typeface="Kumbh Sans"/>
                <a:sym typeface="Kumbh Sans"/>
              </a:rPr>
              <a:t> 3 individual interviews with potential stakeholders to understand their needs and pain points. 2 interviews will talk with UCLA students on their current recreation and community engagement practices while the third will speak with a club board member about how they organize their club events and socials.</a:t>
            </a:r>
            <a:endParaRPr sz="1300">
              <a:solidFill>
                <a:schemeClr val="dk1"/>
              </a:solidFill>
              <a:latin typeface="Kumbh Sans"/>
              <a:ea typeface="Kumbh Sans"/>
              <a:cs typeface="Kumbh Sans"/>
              <a:sym typeface="Kumbh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59"/>
          <p:cNvSpPr txBox="1"/>
          <p:nvPr/>
        </p:nvSpPr>
        <p:spPr>
          <a:xfrm>
            <a:off x="786200" y="1537200"/>
            <a:ext cx="4025400" cy="29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Kumbh Sans"/>
                <a:ea typeface="Kumbh Sans"/>
                <a:cs typeface="Kumbh Sans"/>
                <a:sym typeface="Kumbh Sans"/>
              </a:rPr>
              <a:t>Club Organizer Script:</a:t>
            </a:r>
            <a:endParaRPr b="1"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rPr lang="en" sz="1300">
                <a:solidFill>
                  <a:schemeClr val="dk1"/>
                </a:solidFill>
                <a:latin typeface="Kumbh Sans"/>
                <a:ea typeface="Kumbh Sans"/>
                <a:cs typeface="Kumbh Sans"/>
                <a:sym typeface="Kumbh Sans"/>
              </a:rPr>
              <a:t>Describe any events/socials the club has hosted/organized.</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rPr lang="en" sz="1300">
                <a:solidFill>
                  <a:schemeClr val="dk1"/>
                </a:solidFill>
                <a:latin typeface="Kumbh Sans"/>
                <a:ea typeface="Kumbh Sans"/>
                <a:cs typeface="Kumbh Sans"/>
                <a:sym typeface="Kumbh Sans"/>
              </a:rPr>
              <a:t>What is the process for planning them?</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rPr lang="en" sz="1300">
                <a:solidFill>
                  <a:schemeClr val="dk1"/>
                </a:solidFill>
                <a:latin typeface="Kumbh Sans"/>
                <a:ea typeface="Kumbh Sans"/>
                <a:cs typeface="Kumbh Sans"/>
                <a:sym typeface="Kumbh Sans"/>
              </a:rPr>
              <a:t>How do students typically get to these socials/events? Is transportation a common issue?</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rPr lang="en" sz="1300">
                <a:solidFill>
                  <a:schemeClr val="dk1"/>
                </a:solidFill>
                <a:latin typeface="Kumbh Sans"/>
                <a:ea typeface="Kumbh Sans"/>
                <a:cs typeface="Kumbh Sans"/>
                <a:sym typeface="Kumbh Sans"/>
              </a:rPr>
              <a:t>What are the primary barriers/difficulties when planning a club event/social?</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t/>
            </a:r>
            <a:endParaRPr sz="1300">
              <a:solidFill>
                <a:schemeClr val="dk1"/>
              </a:solidFill>
              <a:latin typeface="Kumbh Sans"/>
              <a:ea typeface="Kumbh Sans"/>
              <a:cs typeface="Kumbh Sans"/>
              <a:sym typeface="Kumbh Sans"/>
            </a:endParaRPr>
          </a:p>
        </p:txBody>
      </p:sp>
      <p:sp>
        <p:nvSpPr>
          <p:cNvPr id="1116" name="Google Shape;1116;p59"/>
          <p:cNvSpPr txBox="1"/>
          <p:nvPr/>
        </p:nvSpPr>
        <p:spPr>
          <a:xfrm>
            <a:off x="4811600" y="1537200"/>
            <a:ext cx="4025400" cy="337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Kumbh Sans"/>
                <a:ea typeface="Kumbh Sans"/>
                <a:cs typeface="Kumbh Sans"/>
                <a:sym typeface="Kumbh Sans"/>
              </a:rPr>
              <a:t>Student Script:</a:t>
            </a:r>
            <a:endParaRPr b="1"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rPr lang="en" sz="1300">
                <a:solidFill>
                  <a:schemeClr val="dk1"/>
                </a:solidFill>
                <a:latin typeface="Kumbh Sans"/>
                <a:ea typeface="Kumbh Sans"/>
                <a:cs typeface="Kumbh Sans"/>
                <a:sym typeface="Kumbh Sans"/>
              </a:rPr>
              <a:t>What, if any, recreational/community engagement programs have you been a part of at/through UCLA?</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rPr lang="en" sz="1300">
                <a:solidFill>
                  <a:schemeClr val="dk1"/>
                </a:solidFill>
                <a:latin typeface="Kumbh Sans"/>
                <a:ea typeface="Kumbh Sans"/>
                <a:cs typeface="Kumbh Sans"/>
                <a:sym typeface="Kumbh Sans"/>
              </a:rPr>
              <a:t>Have any clubs/student organizations you've been a part of organized group recreational events? </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rPr lang="en" sz="1300">
                <a:solidFill>
                  <a:schemeClr val="dk1"/>
                </a:solidFill>
                <a:latin typeface="Kumbh Sans"/>
                <a:ea typeface="Kumbh Sans"/>
                <a:cs typeface="Kumbh Sans"/>
                <a:sym typeface="Kumbh Sans"/>
              </a:rPr>
              <a:t>What are your top 3 motivating factors to engage with UCLA's recreation/community engagement programs?</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t/>
            </a:r>
            <a:endParaRPr sz="1300">
              <a:solidFill>
                <a:schemeClr val="dk1"/>
              </a:solidFill>
              <a:latin typeface="Kumbh Sans"/>
              <a:ea typeface="Kumbh Sans"/>
              <a:cs typeface="Kumbh Sans"/>
              <a:sym typeface="Kumbh Sans"/>
            </a:endParaRPr>
          </a:p>
          <a:p>
            <a:pPr indent="0" lvl="0" marL="0" rtl="0" algn="l">
              <a:lnSpc>
                <a:spcPct val="115000"/>
              </a:lnSpc>
              <a:spcBef>
                <a:spcPts val="0"/>
              </a:spcBef>
              <a:spcAft>
                <a:spcPts val="0"/>
              </a:spcAft>
              <a:buNone/>
            </a:pPr>
            <a:r>
              <a:t/>
            </a:r>
            <a:endParaRPr sz="1300">
              <a:solidFill>
                <a:schemeClr val="dk1"/>
              </a:solidFill>
              <a:latin typeface="Kumbh Sans"/>
              <a:ea typeface="Kumbh Sans"/>
              <a:cs typeface="Kumbh Sans"/>
              <a:sym typeface="Kumbh Sans"/>
            </a:endParaRPr>
          </a:p>
        </p:txBody>
      </p:sp>
      <p:sp>
        <p:nvSpPr>
          <p:cNvPr id="1117" name="Google Shape;1117;p59"/>
          <p:cNvSpPr txBox="1"/>
          <p:nvPr>
            <p:ph type="title"/>
          </p:nvPr>
        </p:nvSpPr>
        <p:spPr>
          <a:xfrm>
            <a:off x="713225" y="848325"/>
            <a:ext cx="4294800" cy="55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Sample Questions</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60"/>
          <p:cNvSpPr txBox="1"/>
          <p:nvPr>
            <p:ph type="title"/>
          </p:nvPr>
        </p:nvSpPr>
        <p:spPr>
          <a:xfrm>
            <a:off x="713225" y="848325"/>
            <a:ext cx="4778700" cy="55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Individual Interviews</a:t>
            </a:r>
            <a:endParaRPr sz="2800"/>
          </a:p>
        </p:txBody>
      </p:sp>
      <p:pic>
        <p:nvPicPr>
          <p:cNvPr id="1123" name="Google Shape;1123;p60"/>
          <p:cNvPicPr preferRelativeResize="0"/>
          <p:nvPr/>
        </p:nvPicPr>
        <p:blipFill>
          <a:blip r:embed="rId3">
            <a:alphaModFix/>
          </a:blip>
          <a:stretch>
            <a:fillRect/>
          </a:stretch>
        </p:blipFill>
        <p:spPr>
          <a:xfrm>
            <a:off x="979937" y="1404825"/>
            <a:ext cx="2739225" cy="2929350"/>
          </a:xfrm>
          <a:prstGeom prst="rect">
            <a:avLst/>
          </a:prstGeom>
          <a:noFill/>
          <a:ln cap="flat" cmpd="sng" w="19050">
            <a:solidFill>
              <a:schemeClr val="dk2"/>
            </a:solidFill>
            <a:prstDash val="solid"/>
            <a:round/>
            <a:headEnd len="sm" w="sm" type="none"/>
            <a:tailEnd len="sm" w="sm" type="none"/>
          </a:ln>
        </p:spPr>
      </p:pic>
      <p:pic>
        <p:nvPicPr>
          <p:cNvPr id="1124" name="Google Shape;1124;p60"/>
          <p:cNvPicPr preferRelativeResize="0"/>
          <p:nvPr/>
        </p:nvPicPr>
        <p:blipFill>
          <a:blip r:embed="rId4">
            <a:alphaModFix/>
          </a:blip>
          <a:stretch>
            <a:fillRect/>
          </a:stretch>
        </p:blipFill>
        <p:spPr>
          <a:xfrm>
            <a:off x="4893988" y="1404825"/>
            <a:ext cx="2996008" cy="29293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61"/>
          <p:cNvSpPr txBox="1"/>
          <p:nvPr>
            <p:ph type="title"/>
          </p:nvPr>
        </p:nvSpPr>
        <p:spPr>
          <a:xfrm>
            <a:off x="713225" y="848325"/>
            <a:ext cx="4778700" cy="55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Ethnographic Research</a:t>
            </a:r>
            <a:endParaRPr/>
          </a:p>
        </p:txBody>
      </p:sp>
      <p:sp>
        <p:nvSpPr>
          <p:cNvPr id="1130" name="Google Shape;1130;p61"/>
          <p:cNvSpPr txBox="1"/>
          <p:nvPr/>
        </p:nvSpPr>
        <p:spPr>
          <a:xfrm>
            <a:off x="4800300" y="1592500"/>
            <a:ext cx="35274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Kumbh Sans"/>
                <a:ea typeface="Kumbh Sans"/>
                <a:cs typeface="Kumbh Sans"/>
                <a:sym typeface="Kumbh Sans"/>
              </a:rPr>
              <a:t>The ethnographic research chosen to examine the stakeholders first hand was participating in a group hike at Los Leones hosted by a UCLA club that is not primarily associated with nature or community engagement.</a:t>
            </a:r>
            <a:endParaRPr sz="1300">
              <a:solidFill>
                <a:schemeClr val="dk1"/>
              </a:solidFill>
              <a:latin typeface="Kumbh Sans"/>
              <a:ea typeface="Kumbh Sans"/>
              <a:cs typeface="Kumbh Sans"/>
              <a:sym typeface="Kumbh Sans"/>
            </a:endParaRPr>
          </a:p>
          <a:p>
            <a:pPr indent="0" lvl="0" marL="0" rtl="0" algn="l">
              <a:spcBef>
                <a:spcPts val="0"/>
              </a:spcBef>
              <a:spcAft>
                <a:spcPts val="0"/>
              </a:spcAft>
              <a:buNone/>
            </a:pPr>
            <a:r>
              <a:t/>
            </a:r>
            <a:endParaRPr sz="1300">
              <a:solidFill>
                <a:schemeClr val="dk1"/>
              </a:solidFill>
              <a:latin typeface="Kumbh Sans"/>
              <a:ea typeface="Kumbh Sans"/>
              <a:cs typeface="Kumbh Sans"/>
              <a:sym typeface="Kumbh Sans"/>
            </a:endParaRPr>
          </a:p>
          <a:p>
            <a:pPr indent="0" lvl="0" marL="0" rtl="0" algn="l">
              <a:spcBef>
                <a:spcPts val="0"/>
              </a:spcBef>
              <a:spcAft>
                <a:spcPts val="0"/>
              </a:spcAft>
              <a:buNone/>
            </a:pPr>
            <a:r>
              <a:rPr lang="en" sz="1300">
                <a:solidFill>
                  <a:schemeClr val="dk1"/>
                </a:solidFill>
                <a:latin typeface="Kumbh Sans"/>
                <a:ea typeface="Kumbh Sans"/>
                <a:cs typeface="Kumbh Sans"/>
                <a:sym typeface="Kumbh Sans"/>
              </a:rPr>
              <a:t>The research included positive observations of group recreational engagement and understanding pain points experienced by student organizers who were planning the event.</a:t>
            </a:r>
            <a:endParaRPr sz="1300">
              <a:solidFill>
                <a:schemeClr val="dk1"/>
              </a:solidFill>
              <a:latin typeface="Kumbh Sans"/>
              <a:ea typeface="Kumbh Sans"/>
              <a:cs typeface="Kumbh Sans"/>
              <a:sym typeface="Kumbh Sans"/>
            </a:endParaRPr>
          </a:p>
        </p:txBody>
      </p:sp>
      <p:pic>
        <p:nvPicPr>
          <p:cNvPr id="1131" name="Google Shape;1131;p61"/>
          <p:cNvPicPr preferRelativeResize="0"/>
          <p:nvPr/>
        </p:nvPicPr>
        <p:blipFill>
          <a:blip r:embed="rId3">
            <a:alphaModFix/>
          </a:blip>
          <a:stretch>
            <a:fillRect/>
          </a:stretch>
        </p:blipFill>
        <p:spPr>
          <a:xfrm>
            <a:off x="991350" y="1564875"/>
            <a:ext cx="3711877" cy="2783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I/UX Writer Portfolio by Slidesgo">
  <a:themeElements>
    <a:clrScheme name="Simple Light">
      <a:dk1>
        <a:srgbClr val="000080"/>
      </a:dk1>
      <a:lt1>
        <a:srgbClr val="F6F6F6"/>
      </a:lt1>
      <a:dk2>
        <a:srgbClr val="6969FC"/>
      </a:dk2>
      <a:lt2>
        <a:srgbClr val="B1B1B1"/>
      </a:lt2>
      <a:accent1>
        <a:srgbClr val="FFFFFF"/>
      </a:accent1>
      <a:accent2>
        <a:srgbClr val="FFFFFF"/>
      </a:accent2>
      <a:accent3>
        <a:srgbClr val="FFFFFF"/>
      </a:accent3>
      <a:accent4>
        <a:srgbClr val="FFFFFF"/>
      </a:accent4>
      <a:accent5>
        <a:srgbClr val="FFFFFF"/>
      </a:accent5>
      <a:accent6>
        <a:srgbClr val="FFFFFF"/>
      </a:accent6>
      <a:hlink>
        <a:srgbClr val="00008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I/UX Writer Portfolio by Slidesgo">
  <a:themeElements>
    <a:clrScheme name="Simple Light">
      <a:dk1>
        <a:srgbClr val="000080"/>
      </a:dk1>
      <a:lt1>
        <a:srgbClr val="F6F6F6"/>
      </a:lt1>
      <a:dk2>
        <a:srgbClr val="6969FC"/>
      </a:dk2>
      <a:lt2>
        <a:srgbClr val="B1B1B1"/>
      </a:lt2>
      <a:accent1>
        <a:srgbClr val="FFFFFF"/>
      </a:accent1>
      <a:accent2>
        <a:srgbClr val="FFFFFF"/>
      </a:accent2>
      <a:accent3>
        <a:srgbClr val="FFFFFF"/>
      </a:accent3>
      <a:accent4>
        <a:srgbClr val="FFFFFF"/>
      </a:accent4>
      <a:accent5>
        <a:srgbClr val="FFFFFF"/>
      </a:accent5>
      <a:accent6>
        <a:srgbClr val="FFFFFF"/>
      </a:accent6>
      <a:hlink>
        <a:srgbClr val="00008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